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10.fntdata" ContentType="application/x-fontdata"/>
  <Override PartName="/ppt/fonts/font11.fntdata" ContentType="application/x-fontdata"/>
  <Override PartName="/ppt/fonts/font12.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fonts/font9.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68" r:id="rId7"/>
    <p:sldId id="259" r:id="rId8"/>
    <p:sldId id="260" r:id="rId9"/>
    <p:sldId id="261" r:id="rId10"/>
    <p:sldId id="262" r:id="rId11"/>
    <p:sldId id="263" r:id="rId12"/>
    <p:sldId id="264" r:id="rId13"/>
    <p:sldId id="265" r:id="rId14"/>
    <p:sldId id="266" r:id="rId15"/>
    <p:sldId id="267" r:id="rId16"/>
  </p:sldIdLst>
  <p:sldSz cx="9144000" cy="5143500"/>
  <p:notesSz cx="6858000" cy="9144000"/>
  <p:embeddedFontLst>
    <p:embeddedFont>
      <p:font typeface="Roboto" charset="0"/>
      <p:regular r:id="rId20"/>
      <p:bold r:id="rId21"/>
      <p:italic r:id="rId22"/>
      <p:boldItalic r:id="rId23"/>
    </p:embeddedFont>
    <p:embeddedFont>
      <p:font typeface="Roboto Medium" charset="0"/>
      <p:regular r:id="rId24"/>
      <p:bold r:id="rId25"/>
      <p:italic r:id="rId26"/>
      <p:boldItalic r:id="rId27"/>
    </p:embeddedFont>
    <p:embeddedFont>
      <p:font typeface="Roboto Light"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AB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162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font" Target="fonts/font12.fntdata"/><Relationship Id="rId30" Type="http://schemas.openxmlformats.org/officeDocument/2006/relationships/font" Target="fonts/font11.fntdata"/><Relationship Id="rId3" Type="http://schemas.openxmlformats.org/officeDocument/2006/relationships/slide" Target="slides/slide1.xml"/><Relationship Id="rId29" Type="http://schemas.openxmlformats.org/officeDocument/2006/relationships/font" Target="fonts/font10.fntdata"/><Relationship Id="rId28" Type="http://schemas.openxmlformats.org/officeDocument/2006/relationships/font" Target="fonts/font9.fntdata"/><Relationship Id="rId27" Type="http://schemas.openxmlformats.org/officeDocument/2006/relationships/font" Target="fonts/font8.fntdata"/><Relationship Id="rId26" Type="http://schemas.openxmlformats.org/officeDocument/2006/relationships/font" Target="fonts/font7.fntdata"/><Relationship Id="rId25" Type="http://schemas.openxmlformats.org/officeDocument/2006/relationships/font" Target="fonts/font6.fntdata"/><Relationship Id="rId24" Type="http://schemas.openxmlformats.org/officeDocument/2006/relationships/font" Target="fonts/font5.fntdata"/><Relationship Id="rId23" Type="http://schemas.openxmlformats.org/officeDocument/2006/relationships/font" Target="fonts/font4.fntdata"/><Relationship Id="rId22" Type="http://schemas.openxmlformats.org/officeDocument/2006/relationships/font" Target="fonts/font3.fntdata"/><Relationship Id="rId21" Type="http://schemas.openxmlformats.org/officeDocument/2006/relationships/font" Target="fonts/font2.fntdata"/><Relationship Id="rId20" Type="http://schemas.openxmlformats.org/officeDocument/2006/relationships/font" Target="fonts/font1.fntdata"/><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3" name="Shape 53"/>
        <p:cNvGrpSpPr/>
        <p:nvPr/>
      </p:nvGrpSpPr>
      <p:grpSpPr>
        <a:xfrm>
          <a:off x="0" y="0"/>
          <a:ext cx="0" cy="0"/>
          <a:chOff x="0" y="0"/>
          <a:chExt cx="0" cy="0"/>
        </a:xfrm>
      </p:grpSpPr>
      <p:sp>
        <p:nvSpPr>
          <p:cNvPr id="54" name="Google Shape;54;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2" name="Shape 152"/>
        <p:cNvGrpSpPr/>
        <p:nvPr/>
      </p:nvGrpSpPr>
      <p:grpSpPr>
        <a:xfrm>
          <a:off x="0" y="0"/>
          <a:ext cx="0" cy="0"/>
          <a:chOff x="0" y="0"/>
          <a:chExt cx="0" cy="0"/>
        </a:xfrm>
      </p:grpSpPr>
      <p:sp>
        <p:nvSpPr>
          <p:cNvPr id="153" name="Google Shape;153;gb85b50f97e_6_35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b85b50f97e_6_35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Depending on the amount of modules and licenses it sometimes can make sense to order one or two additional licenses without needing them in order to get into the next tier level.</a:t>
            </a:r>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64" name="Shape 164"/>
        <p:cNvGrpSpPr/>
        <p:nvPr/>
      </p:nvGrpSpPr>
      <p:grpSpPr>
        <a:xfrm>
          <a:off x="0" y="0"/>
          <a:ext cx="0" cy="0"/>
          <a:chOff x="0" y="0"/>
          <a:chExt cx="0" cy="0"/>
        </a:xfrm>
      </p:grpSpPr>
      <p:sp>
        <p:nvSpPr>
          <p:cNvPr id="165" name="Google Shape;165;geb5ce7b2fc_1_29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eb5ce7b2fc_1_29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2" name="Shape 202"/>
        <p:cNvGrpSpPr/>
        <p:nvPr/>
      </p:nvGrpSpPr>
      <p:grpSpPr>
        <a:xfrm>
          <a:off x="0" y="0"/>
          <a:ext cx="0" cy="0"/>
          <a:chOff x="0" y="0"/>
          <a:chExt cx="0" cy="0"/>
        </a:xfrm>
      </p:grpSpPr>
      <p:sp>
        <p:nvSpPr>
          <p:cNvPr id="203" name="Google Shape;203;gb85b50f97e_6_177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b85b50f97e_6_177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2" name="Shape 242"/>
        <p:cNvGrpSpPr/>
        <p:nvPr/>
      </p:nvGrpSpPr>
      <p:grpSpPr>
        <a:xfrm>
          <a:off x="0" y="0"/>
          <a:ext cx="0" cy="0"/>
          <a:chOff x="0" y="0"/>
          <a:chExt cx="0" cy="0"/>
        </a:xfrm>
      </p:grpSpPr>
      <p:sp>
        <p:nvSpPr>
          <p:cNvPr id="243" name="Google Shape;243;gb85b50f97e_6_176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b85b50f97e_6_176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62" name="Shape 62"/>
        <p:cNvGrpSpPr/>
        <p:nvPr/>
      </p:nvGrpSpPr>
      <p:grpSpPr>
        <a:xfrm>
          <a:off x="0" y="0"/>
          <a:ext cx="0" cy="0"/>
          <a:chOff x="0" y="0"/>
          <a:chExt cx="0" cy="0"/>
        </a:xfrm>
      </p:grpSpPr>
      <p:sp>
        <p:nvSpPr>
          <p:cNvPr id="63" name="Google Shape;63;gb85b50f97e_1_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b85b50f97e_1_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69" name="Shape 69"/>
        <p:cNvGrpSpPr/>
        <p:nvPr/>
      </p:nvGrpSpPr>
      <p:grpSpPr>
        <a:xfrm>
          <a:off x="0" y="0"/>
          <a:ext cx="0" cy="0"/>
          <a:chOff x="0" y="0"/>
          <a:chExt cx="0" cy="0"/>
        </a:xfrm>
      </p:grpSpPr>
      <p:sp>
        <p:nvSpPr>
          <p:cNvPr id="70" name="Google Shape;70;gb85b50f97e_1_1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b85b50f97e_1_1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69" name="Shape 69"/>
        <p:cNvGrpSpPr/>
        <p:nvPr/>
      </p:nvGrpSpPr>
      <p:grpSpPr>
        <a:xfrm>
          <a:off x="0" y="0"/>
          <a:ext cx="0" cy="0"/>
          <a:chOff x="0" y="0"/>
          <a:chExt cx="0" cy="0"/>
        </a:xfrm>
      </p:grpSpPr>
      <p:sp>
        <p:nvSpPr>
          <p:cNvPr id="70" name="Google Shape;70;gb85b50f97e_1_1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b85b50f97e_1_1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76" name="Shape 76"/>
        <p:cNvGrpSpPr/>
        <p:nvPr/>
      </p:nvGrpSpPr>
      <p:grpSpPr>
        <a:xfrm>
          <a:off x="0" y="0"/>
          <a:ext cx="0" cy="0"/>
          <a:chOff x="0" y="0"/>
          <a:chExt cx="0" cy="0"/>
        </a:xfrm>
      </p:grpSpPr>
      <p:sp>
        <p:nvSpPr>
          <p:cNvPr id="77" name="Google Shape;77;gb85b50f97e_6_2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85b50f97e_6_2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2" name="Shape 102"/>
        <p:cNvGrpSpPr/>
        <p:nvPr/>
      </p:nvGrpSpPr>
      <p:grpSpPr>
        <a:xfrm>
          <a:off x="0" y="0"/>
          <a:ext cx="0" cy="0"/>
          <a:chOff x="0" y="0"/>
          <a:chExt cx="0" cy="0"/>
        </a:xfrm>
      </p:grpSpPr>
      <p:sp>
        <p:nvSpPr>
          <p:cNvPr id="103" name="Google Shape;103;gb85b50f97e_6_102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b85b50f97e_6_102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7" name="Shape 127"/>
        <p:cNvGrpSpPr/>
        <p:nvPr/>
      </p:nvGrpSpPr>
      <p:grpSpPr>
        <a:xfrm>
          <a:off x="0" y="0"/>
          <a:ext cx="0" cy="0"/>
          <a:chOff x="0" y="0"/>
          <a:chExt cx="0" cy="0"/>
        </a:xfrm>
      </p:grpSpPr>
      <p:sp>
        <p:nvSpPr>
          <p:cNvPr id="128" name="Google Shape;128;gb85b50f97e_6_1617: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b85b50f97e_6_1617: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8" name="Shape 138"/>
        <p:cNvGrpSpPr/>
        <p:nvPr/>
      </p:nvGrpSpPr>
      <p:grpSpPr>
        <a:xfrm>
          <a:off x="0" y="0"/>
          <a:ext cx="0" cy="0"/>
          <a:chOff x="0" y="0"/>
          <a:chExt cx="0" cy="0"/>
        </a:xfrm>
      </p:grpSpPr>
      <p:sp>
        <p:nvSpPr>
          <p:cNvPr id="139" name="Google Shape;139;gb85b50f97e_6_1757: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b85b50f97e_6_1757: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4" name="Shape 144"/>
        <p:cNvGrpSpPr/>
        <p:nvPr/>
      </p:nvGrpSpPr>
      <p:grpSpPr>
        <a:xfrm>
          <a:off x="0" y="0"/>
          <a:ext cx="0" cy="0"/>
          <a:chOff x="0" y="0"/>
          <a:chExt cx="0" cy="0"/>
        </a:xfrm>
      </p:grpSpPr>
      <p:sp>
        <p:nvSpPr>
          <p:cNvPr id="145" name="Google Shape;145;geb5ce7b2fc_1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eb5ce7b2fc_1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bg>
      <p:bgPr>
        <a:solidFill>
          <a:srgbClr val="2C2F32"/>
        </a:solidFill>
        <a:effectLst/>
      </p:bgPr>
    </p:bg>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39;p9"/>
          <p:cNvSpPr txBox="1"/>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0" name="Google Shape;40;p9"/>
          <p:cNvSpPr txBox="1"/>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9"/>
          <p:cNvSpPr txBox="1"/>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2" name="Google Shape;42;p9"/>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
        <p:nvSpPr>
          <p:cNvPr id="43" name="Google Shape;43;p9"/>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4" name="Shape 44"/>
        <p:cNvGrpSpPr/>
        <p:nvPr/>
      </p:nvGrpSpPr>
      <p:grpSpPr>
        <a:xfrm>
          <a:off x="0" y="0"/>
          <a:ext cx="0" cy="0"/>
          <a:chOff x="0" y="0"/>
          <a:chExt cx="0" cy="0"/>
        </a:xfrm>
      </p:grpSpPr>
      <p:sp>
        <p:nvSpPr>
          <p:cNvPr id="45" name="Google Shape;45;p10"/>
          <p:cNvSpPr txBox="1"/>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p:txBody>
      </p:sp>
      <p:sp>
        <p:nvSpPr>
          <p:cNvPr id="46" name="Google Shape;46;p10"/>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7" name="Shape 47"/>
        <p:cNvGrpSpPr/>
        <p:nvPr/>
      </p:nvGrpSpPr>
      <p:grpSpPr>
        <a:xfrm>
          <a:off x="0" y="0"/>
          <a:ext cx="0" cy="0"/>
          <a:chOff x="0" y="0"/>
          <a:chExt cx="0" cy="0"/>
        </a:xfrm>
      </p:grpSpPr>
      <p:sp>
        <p:nvSpPr>
          <p:cNvPr id="48" name="Google Shape;48;p11"/>
          <p:cNvSpPr txBox="1"/>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9" name="Google Shape;49;p11"/>
          <p:cNvSpPr txBox="1"/>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50" name="Google Shape;50;p11"/>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51" name="Shape 51"/>
        <p:cNvGrpSpPr/>
        <p:nvPr/>
      </p:nvGrpSpPr>
      <p:grpSpPr>
        <a:xfrm>
          <a:off x="0" y="0"/>
          <a:ext cx="0" cy="0"/>
          <a:chOff x="0" y="0"/>
          <a:chExt cx="0" cy="0"/>
        </a:xfrm>
      </p:grpSpPr>
      <p:sp>
        <p:nvSpPr>
          <p:cNvPr id="52" name="Google Shape;52;p1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
        <p:nvSpPr>
          <p:cNvPr id="16" name="Google Shape;16;p3"/>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Roboto Light"/>
              <a:buNone/>
              <a:defRPr>
                <a:latin typeface="Roboto Light"/>
                <a:ea typeface="Roboto Light"/>
                <a:cs typeface="Roboto Light"/>
                <a:sym typeface="Roboto Light"/>
              </a:defRPr>
            </a:lvl1pPr>
            <a:lvl2pPr lvl="1">
              <a:spcBef>
                <a:spcPts val="0"/>
              </a:spcBef>
              <a:spcAft>
                <a:spcPts val="0"/>
              </a:spcAft>
              <a:buSzPts val="2800"/>
              <a:buFont typeface="Roboto Light"/>
              <a:buNone/>
              <a:defRPr>
                <a:latin typeface="Roboto Light"/>
                <a:ea typeface="Roboto Light"/>
                <a:cs typeface="Roboto Light"/>
                <a:sym typeface="Roboto Light"/>
              </a:defRPr>
            </a:lvl2pPr>
            <a:lvl3pPr lvl="2">
              <a:spcBef>
                <a:spcPts val="0"/>
              </a:spcBef>
              <a:spcAft>
                <a:spcPts val="0"/>
              </a:spcAft>
              <a:buSzPts val="2800"/>
              <a:buFont typeface="Roboto Light"/>
              <a:buNone/>
              <a:defRPr>
                <a:latin typeface="Roboto Light"/>
                <a:ea typeface="Roboto Light"/>
                <a:cs typeface="Roboto Light"/>
                <a:sym typeface="Roboto Light"/>
              </a:defRPr>
            </a:lvl3pPr>
            <a:lvl4pPr lvl="3">
              <a:spcBef>
                <a:spcPts val="0"/>
              </a:spcBef>
              <a:spcAft>
                <a:spcPts val="0"/>
              </a:spcAft>
              <a:buSzPts val="2800"/>
              <a:buFont typeface="Roboto Light"/>
              <a:buNone/>
              <a:defRPr>
                <a:latin typeface="Roboto Light"/>
                <a:ea typeface="Roboto Light"/>
                <a:cs typeface="Roboto Light"/>
                <a:sym typeface="Roboto Light"/>
              </a:defRPr>
            </a:lvl4pPr>
            <a:lvl5pPr lvl="4">
              <a:spcBef>
                <a:spcPts val="0"/>
              </a:spcBef>
              <a:spcAft>
                <a:spcPts val="0"/>
              </a:spcAft>
              <a:buSzPts val="2800"/>
              <a:buFont typeface="Roboto Light"/>
              <a:buNone/>
              <a:defRPr>
                <a:latin typeface="Roboto Light"/>
                <a:ea typeface="Roboto Light"/>
                <a:cs typeface="Roboto Light"/>
                <a:sym typeface="Roboto Light"/>
              </a:defRPr>
            </a:lvl5pPr>
            <a:lvl6pPr lvl="5">
              <a:spcBef>
                <a:spcPts val="0"/>
              </a:spcBef>
              <a:spcAft>
                <a:spcPts val="0"/>
              </a:spcAft>
              <a:buSzPts val="2800"/>
              <a:buFont typeface="Roboto Light"/>
              <a:buNone/>
              <a:defRPr>
                <a:latin typeface="Roboto Light"/>
                <a:ea typeface="Roboto Light"/>
                <a:cs typeface="Roboto Light"/>
                <a:sym typeface="Roboto Light"/>
              </a:defRPr>
            </a:lvl6pPr>
            <a:lvl7pPr lvl="6">
              <a:spcBef>
                <a:spcPts val="0"/>
              </a:spcBef>
              <a:spcAft>
                <a:spcPts val="0"/>
              </a:spcAft>
              <a:buSzPts val="2800"/>
              <a:buFont typeface="Roboto Light"/>
              <a:buNone/>
              <a:defRPr>
                <a:latin typeface="Roboto Light"/>
                <a:ea typeface="Roboto Light"/>
                <a:cs typeface="Roboto Light"/>
                <a:sym typeface="Roboto Light"/>
              </a:defRPr>
            </a:lvl7pPr>
            <a:lvl8pPr lvl="7">
              <a:spcBef>
                <a:spcPts val="0"/>
              </a:spcBef>
              <a:spcAft>
                <a:spcPts val="0"/>
              </a:spcAft>
              <a:buSzPts val="2800"/>
              <a:buFont typeface="Roboto Light"/>
              <a:buNone/>
              <a:defRPr>
                <a:latin typeface="Roboto Light"/>
                <a:ea typeface="Roboto Light"/>
                <a:cs typeface="Roboto Light"/>
                <a:sym typeface="Roboto Light"/>
              </a:defRPr>
            </a:lvl8pPr>
            <a:lvl9pPr lvl="8">
              <a:spcBef>
                <a:spcPts val="0"/>
              </a:spcBef>
              <a:spcAft>
                <a:spcPts val="0"/>
              </a:spcAft>
              <a:buSzPts val="2800"/>
              <a:buFont typeface="Roboto Light"/>
              <a:buNone/>
              <a:defRPr>
                <a:latin typeface="Roboto Light"/>
                <a:ea typeface="Roboto Light"/>
                <a:cs typeface="Roboto Light"/>
                <a:sym typeface="Roboto Light"/>
              </a:defRPr>
            </a:lvl9pPr>
          </a:lstStyle>
          <a:p/>
        </p:txBody>
      </p:sp>
      <p:sp>
        <p:nvSpPr>
          <p:cNvPr id="19" name="Google Shape;19;p4"/>
          <p:cNvSpPr txBox="1"/>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Clr>
                <a:srgbClr val="FFFFFF"/>
              </a:buClr>
              <a:buSzPts val="1800"/>
              <a:buFont typeface="Roboto Light"/>
              <a:buChar char="●"/>
              <a:defRPr>
                <a:solidFill>
                  <a:srgbClr val="FFFFFF"/>
                </a:solidFill>
                <a:latin typeface="Roboto Light"/>
                <a:ea typeface="Roboto Light"/>
                <a:cs typeface="Roboto Light"/>
                <a:sym typeface="Roboto Light"/>
              </a:defRPr>
            </a:lvl1pPr>
            <a:lvl2pPr marL="914400" lvl="1"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2pPr>
            <a:lvl3pPr marL="1371600" lvl="2"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3pPr>
            <a:lvl4pPr marL="1828800" lvl="3"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4pPr>
            <a:lvl5pPr marL="2286000" lvl="4"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5pPr>
            <a:lvl6pPr marL="2743200" lvl="5"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6pPr>
            <a:lvl7pPr marL="3200400" lvl="6"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7pPr>
            <a:lvl8pPr marL="3657600" lvl="7"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8pPr>
            <a:lvl9pPr marL="4114800" lvl="8"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9pPr>
          </a:lstStyle>
          <a:p/>
        </p:txBody>
      </p:sp>
      <p:sp>
        <p:nvSpPr>
          <p:cNvPr id="20" name="Google Shape;20;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
        <p:nvSpPr>
          <p:cNvPr id="21" name="Google Shape;21;p4"/>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matchingName="Section header">
  <p:cSld name="1_SECTION_HEADER">
    <p:bg>
      <p:bgPr>
        <a:solidFill>
          <a:schemeClr val="tx2"/>
        </a:solidFill>
        <a:effectLst/>
      </p:bgPr>
    </p:bg>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solidFill>
                  <a:schemeClr val="bg2"/>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
        <p:nvSpPr>
          <p:cNvPr id="16" name="Google Shape;16;p3"/>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x" matchingName="Title and body">
  <p:cSld name="1_TITLE_AND_BODY">
    <p:bg>
      <p:bgPr>
        <a:solidFill>
          <a:schemeClr val="tx2"/>
        </a:solidFill>
        <a:effectLst/>
      </p:bgPr>
    </p:bg>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Roboto Light"/>
              <a:buNone/>
              <a:defRPr>
                <a:solidFill>
                  <a:schemeClr val="bg2"/>
                </a:solidFill>
                <a:latin typeface="Roboto Light"/>
                <a:ea typeface="Roboto Light"/>
                <a:cs typeface="Roboto Light"/>
                <a:sym typeface="Roboto Light"/>
              </a:defRPr>
            </a:lvl1pPr>
            <a:lvl2pPr lvl="1">
              <a:spcBef>
                <a:spcPts val="0"/>
              </a:spcBef>
              <a:spcAft>
                <a:spcPts val="0"/>
              </a:spcAft>
              <a:buSzPts val="2800"/>
              <a:buFont typeface="Roboto Light"/>
              <a:buNone/>
              <a:defRPr>
                <a:latin typeface="Roboto Light"/>
                <a:ea typeface="Roboto Light"/>
                <a:cs typeface="Roboto Light"/>
                <a:sym typeface="Roboto Light"/>
              </a:defRPr>
            </a:lvl2pPr>
            <a:lvl3pPr lvl="2">
              <a:spcBef>
                <a:spcPts val="0"/>
              </a:spcBef>
              <a:spcAft>
                <a:spcPts val="0"/>
              </a:spcAft>
              <a:buSzPts val="2800"/>
              <a:buFont typeface="Roboto Light"/>
              <a:buNone/>
              <a:defRPr>
                <a:latin typeface="Roboto Light"/>
                <a:ea typeface="Roboto Light"/>
                <a:cs typeface="Roboto Light"/>
                <a:sym typeface="Roboto Light"/>
              </a:defRPr>
            </a:lvl3pPr>
            <a:lvl4pPr lvl="3">
              <a:spcBef>
                <a:spcPts val="0"/>
              </a:spcBef>
              <a:spcAft>
                <a:spcPts val="0"/>
              </a:spcAft>
              <a:buSzPts val="2800"/>
              <a:buFont typeface="Roboto Light"/>
              <a:buNone/>
              <a:defRPr>
                <a:latin typeface="Roboto Light"/>
                <a:ea typeface="Roboto Light"/>
                <a:cs typeface="Roboto Light"/>
                <a:sym typeface="Roboto Light"/>
              </a:defRPr>
            </a:lvl4pPr>
            <a:lvl5pPr lvl="4">
              <a:spcBef>
                <a:spcPts val="0"/>
              </a:spcBef>
              <a:spcAft>
                <a:spcPts val="0"/>
              </a:spcAft>
              <a:buSzPts val="2800"/>
              <a:buFont typeface="Roboto Light"/>
              <a:buNone/>
              <a:defRPr>
                <a:latin typeface="Roboto Light"/>
                <a:ea typeface="Roboto Light"/>
                <a:cs typeface="Roboto Light"/>
                <a:sym typeface="Roboto Light"/>
              </a:defRPr>
            </a:lvl5pPr>
            <a:lvl6pPr lvl="5">
              <a:spcBef>
                <a:spcPts val="0"/>
              </a:spcBef>
              <a:spcAft>
                <a:spcPts val="0"/>
              </a:spcAft>
              <a:buSzPts val="2800"/>
              <a:buFont typeface="Roboto Light"/>
              <a:buNone/>
              <a:defRPr>
                <a:latin typeface="Roboto Light"/>
                <a:ea typeface="Roboto Light"/>
                <a:cs typeface="Roboto Light"/>
                <a:sym typeface="Roboto Light"/>
              </a:defRPr>
            </a:lvl6pPr>
            <a:lvl7pPr lvl="6">
              <a:spcBef>
                <a:spcPts val="0"/>
              </a:spcBef>
              <a:spcAft>
                <a:spcPts val="0"/>
              </a:spcAft>
              <a:buSzPts val="2800"/>
              <a:buFont typeface="Roboto Light"/>
              <a:buNone/>
              <a:defRPr>
                <a:latin typeface="Roboto Light"/>
                <a:ea typeface="Roboto Light"/>
                <a:cs typeface="Roboto Light"/>
                <a:sym typeface="Roboto Light"/>
              </a:defRPr>
            </a:lvl7pPr>
            <a:lvl8pPr lvl="7">
              <a:spcBef>
                <a:spcPts val="0"/>
              </a:spcBef>
              <a:spcAft>
                <a:spcPts val="0"/>
              </a:spcAft>
              <a:buSzPts val="2800"/>
              <a:buFont typeface="Roboto Light"/>
              <a:buNone/>
              <a:defRPr>
                <a:latin typeface="Roboto Light"/>
                <a:ea typeface="Roboto Light"/>
                <a:cs typeface="Roboto Light"/>
                <a:sym typeface="Roboto Light"/>
              </a:defRPr>
            </a:lvl8pPr>
            <a:lvl9pPr lvl="8">
              <a:spcBef>
                <a:spcPts val="0"/>
              </a:spcBef>
              <a:spcAft>
                <a:spcPts val="0"/>
              </a:spcAft>
              <a:buSzPts val="2800"/>
              <a:buFont typeface="Roboto Light"/>
              <a:buNone/>
              <a:defRPr>
                <a:latin typeface="Roboto Light"/>
                <a:ea typeface="Roboto Light"/>
                <a:cs typeface="Roboto Light"/>
                <a:sym typeface="Roboto Light"/>
              </a:defRPr>
            </a:lvl9pPr>
          </a:lstStyle>
          <a:p/>
        </p:txBody>
      </p:sp>
      <p:sp>
        <p:nvSpPr>
          <p:cNvPr id="20" name="Google Shape;20;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
        <p:nvSpPr>
          <p:cNvPr id="21" name="Google Shape;21;p4"/>
          <p:cNvSpPr/>
          <p:nvPr userDrawn="1"/>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9"/>
          <p:cNvSpPr txBox="1"/>
          <p:nvPr>
            <p:ph type="body" idx="2"/>
          </p:nvPr>
        </p:nvSpPr>
        <p:spPr>
          <a:xfrm>
            <a:off x="311785" y="1152525"/>
            <a:ext cx="8520430" cy="3416935"/>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4" name="Google Shape;24;p5"/>
          <p:cNvSpPr txBox="1"/>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5" name="Google Shape;25;p5"/>
          <p:cNvSpPr txBox="1"/>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6" name="Google Shape;26;p5"/>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9" name="Google Shape;29;p6"/>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3" name="Google Shape;33;p7"/>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6" name="Google Shape;36;p8"/>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C2F32"/>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None/>
              <a:defRPr sz="2800">
                <a:solidFill>
                  <a:schemeClr val="lt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type="sldNum" idx="12"/>
          </p:nvPr>
        </p:nvSpPr>
        <p:spPr>
          <a:xfrm>
            <a:off x="8472458" y="4663217"/>
            <a:ext cx="548700" cy="393600"/>
          </a:xfrm>
          <a:prstGeom prst="rect">
            <a:avLst/>
          </a:prstGeom>
          <a:solidFill>
            <a:srgbClr val="4AABF0"/>
          </a:solidFill>
          <a:ln>
            <a:noFill/>
          </a:ln>
        </p:spPr>
        <p:txBody>
          <a:bodyPr spcFirstLastPara="1" wrap="square" lIns="91425" tIns="91425" rIns="91425" bIns="91425" anchor="ctr" anchorCtr="0">
            <a:normAutofit/>
          </a:bodyPr>
          <a:lstStyle>
            <a:lvl1pPr lvl="0" algn="r">
              <a:buNone/>
              <a:defRPr sz="1000">
                <a:solidFill>
                  <a:schemeClr val="bg1"/>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6" name="Shape 56"/>
        <p:cNvGrpSpPr/>
        <p:nvPr/>
      </p:nvGrpSpPr>
      <p:grpSpPr>
        <a:xfrm>
          <a:off x="0" y="0"/>
          <a:ext cx="0" cy="0"/>
          <a:chOff x="0" y="0"/>
          <a:chExt cx="0" cy="0"/>
        </a:xfrm>
      </p:grpSpPr>
      <p:sp>
        <p:nvSpPr>
          <p:cNvPr id="57" name="Google Shape;57;p13"/>
          <p:cNvSpPr txBox="1"/>
          <p:nvPr>
            <p:ph type="ctrTitle"/>
          </p:nvPr>
        </p:nvSpPr>
        <p:spPr>
          <a:xfrm>
            <a:off x="2778263" y="1690350"/>
            <a:ext cx="5347500" cy="7926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altLang="en-GB" sz="4000">
                <a:solidFill>
                  <a:srgbClr val="FFFFFF"/>
                </a:solidFill>
                <a:latin typeface="Roboto" panose="02000000000000000000"/>
                <a:ea typeface="Roboto" panose="02000000000000000000"/>
                <a:cs typeface="Roboto" panose="02000000000000000000"/>
                <a:sym typeface="Roboto" panose="02000000000000000000"/>
              </a:rPr>
              <a:t>Jingga</a:t>
            </a:r>
            <a:endParaRPr lang="en-US" altLang="en-GB" sz="4000">
              <a:solidFill>
                <a:srgbClr val="FFFFFF"/>
              </a:solidFill>
              <a:latin typeface="Roboto" panose="02000000000000000000"/>
              <a:ea typeface="Roboto" panose="02000000000000000000"/>
              <a:cs typeface="Roboto" panose="02000000000000000000"/>
              <a:sym typeface="Roboto" panose="02000000000000000000"/>
            </a:endParaRPr>
          </a:p>
        </p:txBody>
      </p:sp>
      <p:sp>
        <p:nvSpPr>
          <p:cNvPr id="58" name="Google Shape;58;p13"/>
          <p:cNvSpPr txBox="1"/>
          <p:nvPr>
            <p:ph type="subTitle" idx="1"/>
          </p:nvPr>
        </p:nvSpPr>
        <p:spPr>
          <a:xfrm>
            <a:off x="2778263" y="2560075"/>
            <a:ext cx="5550900" cy="5706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endParaRPr>
              <a:solidFill>
                <a:srgbClr val="FFFFFF"/>
              </a:solidFill>
              <a:latin typeface="Roboto Light"/>
              <a:ea typeface="Roboto Light"/>
              <a:cs typeface="Roboto Light"/>
              <a:sym typeface="Roboto Light"/>
            </a:endParaRPr>
          </a:p>
        </p:txBody>
      </p:sp>
      <p:pic>
        <p:nvPicPr>
          <p:cNvPr id="59" name="Google Shape;59;p13"/>
          <p:cNvPicPr preferRelativeResize="0"/>
          <p:nvPr/>
        </p:nvPicPr>
        <p:blipFill>
          <a:blip r:embed="rId1"/>
          <a:stretch>
            <a:fillRect/>
          </a:stretch>
        </p:blipFill>
        <p:spPr>
          <a:xfrm>
            <a:off x="814837" y="1690350"/>
            <a:ext cx="1753050" cy="1650624"/>
          </a:xfrm>
          <a:prstGeom prst="rect">
            <a:avLst/>
          </a:prstGeom>
          <a:noFill/>
          <a:ln>
            <a:noFill/>
          </a:ln>
        </p:spPr>
      </p:pic>
      <p:cxnSp>
        <p:nvCxnSpPr>
          <p:cNvPr id="60" name="Google Shape;60;p13"/>
          <p:cNvCxnSpPr/>
          <p:nvPr/>
        </p:nvCxnSpPr>
        <p:spPr>
          <a:xfrm>
            <a:off x="2778263" y="1721225"/>
            <a:ext cx="0" cy="1731900"/>
          </a:xfrm>
          <a:prstGeom prst="straightConnector1">
            <a:avLst/>
          </a:prstGeom>
          <a:noFill/>
          <a:ln w="9525" cap="flat" cmpd="sng">
            <a:solidFill>
              <a:srgbClr val="FFFFFF"/>
            </a:solidFill>
            <a:prstDash val="solid"/>
            <a:round/>
            <a:headEnd type="none" w="med" len="med"/>
            <a:tailEnd type="none" w="med" len="med"/>
          </a:ln>
        </p:spPr>
      </p:cxnSp>
      <p:sp>
        <p:nvSpPr>
          <p:cNvPr id="61" name="Google Shape;61;p13"/>
          <p:cNvSpPr txBox="1"/>
          <p:nvPr>
            <p:ph type="subTitle" idx="1"/>
          </p:nvPr>
        </p:nvSpPr>
        <p:spPr>
          <a:xfrm>
            <a:off x="2778263" y="3025950"/>
            <a:ext cx="5550900" cy="427200"/>
          </a:xfrm>
          <a:prstGeom prst="rect">
            <a:avLst/>
          </a:prstGeom>
        </p:spPr>
        <p:txBody>
          <a:bodyPr spcFirstLastPara="1" wrap="square" lIns="91425" tIns="91425" rIns="91425" bIns="91425" anchor="t" anchorCtr="0">
            <a:normAutofit/>
          </a:bodyPr>
          <a:lstStyle/>
          <a:p>
            <a:pPr marL="0" lvl="0" indent="0" algn="l" rtl="0">
              <a:lnSpc>
                <a:spcPct val="90000"/>
              </a:lnSpc>
              <a:spcBef>
                <a:spcPts val="0"/>
              </a:spcBef>
              <a:spcAft>
                <a:spcPts val="0"/>
              </a:spcAft>
              <a:buNone/>
            </a:pPr>
            <a:endParaRPr sz="1700">
              <a:solidFill>
                <a:srgbClr val="FFFFFF"/>
              </a:solidFill>
              <a:latin typeface="Roboto Light"/>
              <a:ea typeface="Roboto Light"/>
              <a:cs typeface="Roboto Light"/>
              <a:sym typeface="Roboto 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55" name="Shape 155"/>
        <p:cNvGrpSpPr/>
        <p:nvPr/>
      </p:nvGrpSpPr>
      <p:grpSpPr>
        <a:xfrm>
          <a:off x="0" y="0"/>
          <a:ext cx="0" cy="0"/>
          <a:chOff x="0" y="0"/>
          <a:chExt cx="0" cy="0"/>
        </a:xfrm>
      </p:grpSpPr>
      <p:sp>
        <p:nvSpPr>
          <p:cNvPr id="156" name="Google Shape;156;p21"/>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altLang="en-GB"/>
              <a:t>Sample options</a:t>
            </a:r>
            <a:endParaRPr lang="en-US" altLang="en-GB"/>
          </a:p>
        </p:txBody>
      </p:sp>
      <p:sp>
        <p:nvSpPr>
          <p:cNvPr id="157" name="Google Shape;157;p21"/>
          <p:cNvSpPr/>
          <p:nvPr/>
        </p:nvSpPr>
        <p:spPr>
          <a:xfrm>
            <a:off x="14334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1 - No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Clr>
                <a:schemeClr val="dk1"/>
              </a:buClr>
              <a:buSzPts val="1100"/>
              <a:buFont typeface="Arial"/>
              <a:buNone/>
            </a:pPr>
            <a:r>
              <a:rPr lang="en-GB" sz="2500" b="1">
                <a:solidFill>
                  <a:srgbClr val="3697DB"/>
                </a:solidFill>
                <a:latin typeface="Roboto" panose="02000000000000000000"/>
                <a:ea typeface="Roboto" panose="02000000000000000000"/>
                <a:cs typeface="Roboto" panose="02000000000000000000"/>
                <a:sym typeface="Roboto" panose="02000000000000000000"/>
              </a:rPr>
              <a:t>0.0 %</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[1 - 10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Clr>
                <a:schemeClr val="dk1"/>
              </a:buClr>
              <a:buSzPts val="1100"/>
              <a:buFont typeface="Arial"/>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for 12 months.</a:t>
            </a:r>
            <a:endParaRPr sz="1000">
              <a:solidFill>
                <a:schemeClr val="dk1"/>
              </a:solidFill>
              <a:latin typeface="Roboto Light"/>
              <a:ea typeface="Roboto Light"/>
              <a:cs typeface="Roboto Light"/>
              <a:sym typeface="Roboto Light"/>
            </a:endParaRPr>
          </a:p>
        </p:txBody>
      </p:sp>
      <p:sp>
        <p:nvSpPr>
          <p:cNvPr id="158" name="Google Shape;158;p21"/>
          <p:cNvSpPr/>
          <p:nvPr/>
        </p:nvSpPr>
        <p:spPr>
          <a:xfrm>
            <a:off x="35352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2 -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-2.5 %</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[11 - 50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for 18 months. </a:t>
            </a:r>
            <a:endParaRPr sz="1000">
              <a:solidFill>
                <a:schemeClr val="dk1"/>
              </a:solidFill>
              <a:latin typeface="Roboto Light"/>
              <a:ea typeface="Roboto Light"/>
              <a:cs typeface="Roboto Light"/>
              <a:sym typeface="Roboto Light"/>
            </a:endParaRPr>
          </a:p>
        </p:txBody>
      </p:sp>
      <p:sp>
        <p:nvSpPr>
          <p:cNvPr id="159" name="Google Shape;159;p21"/>
          <p:cNvSpPr/>
          <p:nvPr/>
        </p:nvSpPr>
        <p:spPr>
          <a:xfrm>
            <a:off x="56370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3 -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-5.0 %</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[51 - 250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for 24 months.</a:t>
            </a:r>
            <a:endParaRPr sz="1000">
              <a:solidFill>
                <a:schemeClr val="dk1"/>
              </a:solidFill>
              <a:latin typeface="Roboto Light"/>
              <a:ea typeface="Roboto Light"/>
              <a:cs typeface="Roboto Light"/>
              <a:sym typeface="Roboto Light"/>
            </a:endParaRPr>
          </a:p>
        </p:txBody>
      </p:sp>
      <p:sp>
        <p:nvSpPr>
          <p:cNvPr id="160" name="Google Shape;160;p21"/>
          <p:cNvSpPr/>
          <p:nvPr/>
        </p:nvSpPr>
        <p:spPr>
          <a:xfrm>
            <a:off x="14334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4 -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-7.5 %</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[251 - 500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for 36 months.</a:t>
            </a:r>
            <a:endParaRPr sz="1000">
              <a:solidFill>
                <a:schemeClr val="dk1"/>
              </a:solidFill>
              <a:latin typeface="Roboto Light"/>
              <a:ea typeface="Roboto Light"/>
              <a:cs typeface="Roboto Light"/>
              <a:sym typeface="Roboto Light"/>
            </a:endParaRPr>
          </a:p>
        </p:txBody>
      </p:sp>
      <p:sp>
        <p:nvSpPr>
          <p:cNvPr id="161" name="Google Shape;161;p21"/>
          <p:cNvSpPr/>
          <p:nvPr/>
        </p:nvSpPr>
        <p:spPr>
          <a:xfrm>
            <a:off x="35352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5 -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-10.0 %</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[501 - 1000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for 48 months.</a:t>
            </a:r>
            <a:endParaRPr sz="1000">
              <a:solidFill>
                <a:schemeClr val="dk1"/>
              </a:solidFill>
              <a:latin typeface="Roboto Light"/>
              <a:ea typeface="Roboto Light"/>
              <a:cs typeface="Roboto Light"/>
              <a:sym typeface="Roboto Light"/>
            </a:endParaRPr>
          </a:p>
        </p:txBody>
      </p:sp>
      <p:sp>
        <p:nvSpPr>
          <p:cNvPr id="162" name="Google Shape;162;p21"/>
          <p:cNvSpPr/>
          <p:nvPr/>
        </p:nvSpPr>
        <p:spPr>
          <a:xfrm>
            <a:off x="56370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Tier 6 - Discount</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TBD</a:t>
            </a:r>
            <a:endParaRPr>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[1001 - ??? users]</a:t>
            </a: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endParaRPr sz="700">
              <a:solidFill>
                <a:schemeClr val="dk1"/>
              </a:solidFill>
              <a:latin typeface="Roboto" panose="02000000000000000000"/>
              <a:ea typeface="Roboto" panose="02000000000000000000"/>
              <a:cs typeface="Roboto" panose="02000000000000000000"/>
              <a:sym typeface="Roboto" panose="02000000000000000000"/>
            </a:endParaRPr>
          </a:p>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Price guarantee TBD.</a:t>
            </a:r>
            <a:endParaRPr sz="1000">
              <a:solidFill>
                <a:schemeClr val="dk1"/>
              </a:solidFill>
              <a:latin typeface="Roboto Light"/>
              <a:ea typeface="Roboto Light"/>
              <a:cs typeface="Roboto Light"/>
              <a:sym typeface="Roboto Light"/>
            </a:endParaRPr>
          </a:p>
        </p:txBody>
      </p:sp>
      <p:sp>
        <p:nvSpPr>
          <p:cNvPr id="163" name="Google Shape;163;p21"/>
          <p:cNvSpPr txBox="1"/>
          <p:nvPr/>
        </p:nvSpPr>
        <p:spPr>
          <a:xfrm>
            <a:off x="1357200" y="4366825"/>
            <a:ext cx="62580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800">
                <a:solidFill>
                  <a:schemeClr val="lt1"/>
                </a:solidFill>
                <a:latin typeface="Roboto Light"/>
                <a:ea typeface="Roboto Light"/>
                <a:cs typeface="Roboto Light"/>
                <a:sym typeface="Roboto Light"/>
              </a:rPr>
              <a:t>* discounts and guarantees depend on maintaining the respective license quantities. For details regarding the discounts check the general terms and conditions</a:t>
            </a:r>
            <a:endParaRPr sz="800">
              <a:solidFill>
                <a:schemeClr val="lt1"/>
              </a:solidFill>
              <a:latin typeface="Roboto Light"/>
              <a:ea typeface="Roboto Light"/>
              <a:cs typeface="Roboto Light"/>
              <a:sym typeface="Roboto Light"/>
            </a:endParaR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67" name="Shape 167"/>
        <p:cNvGrpSpPr/>
        <p:nvPr/>
      </p:nvGrpSpPr>
      <p:grpSpPr>
        <a:xfrm>
          <a:off x="0" y="0"/>
          <a:ext cx="0" cy="0"/>
          <a:chOff x="0" y="0"/>
          <a:chExt cx="0" cy="0"/>
        </a:xfrm>
      </p:grpSpPr>
      <p:grpSp>
        <p:nvGrpSpPr>
          <p:cNvPr id="168" name="Google Shape;168;p22"/>
          <p:cNvGrpSpPr/>
          <p:nvPr/>
        </p:nvGrpSpPr>
        <p:grpSpPr>
          <a:xfrm>
            <a:off x="1357200" y="1341219"/>
            <a:ext cx="1590567" cy="3122930"/>
            <a:chOff x="984170" y="283725"/>
            <a:chExt cx="2224880" cy="4076400"/>
          </a:xfrm>
        </p:grpSpPr>
        <p:sp>
          <p:nvSpPr>
            <p:cNvPr id="169" name="Google Shape;169;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 name="Google Shape;171;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72" name="Google Shape;172;p22"/>
            <p:cNvSpPr/>
            <p:nvPr/>
          </p:nvSpPr>
          <p:spPr>
            <a:xfrm>
              <a:off x="1233853" y="1993456"/>
              <a:ext cx="1815000" cy="829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12 months. </a:t>
              </a:r>
              <a:endParaRPr sz="700">
                <a:solidFill>
                  <a:schemeClr val="dk1"/>
                </a:solidFill>
                <a:latin typeface="Roboto" panose="02000000000000000000"/>
                <a:ea typeface="Roboto" panose="02000000000000000000"/>
                <a:cs typeface="Roboto" panose="02000000000000000000"/>
                <a:sym typeface="Roboto" panose="02000000000000000000"/>
              </a:endParaRPr>
            </a:p>
          </p:txBody>
        </p:sp>
        <p:sp>
          <p:nvSpPr>
            <p:cNvPr id="173" name="Google Shape;173;p22"/>
            <p:cNvSpPr/>
            <p:nvPr/>
          </p:nvSpPr>
          <p:spPr>
            <a:xfrm>
              <a:off x="1233854" y="470583"/>
              <a:ext cx="1815000" cy="96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Basic</a:t>
              </a:r>
              <a:endParaRPr sz="1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None/>
              </a:pPr>
              <a:r>
                <a:rPr lang="en-GB" sz="2500" b="1">
                  <a:solidFill>
                    <a:srgbClr val="3697DB"/>
                  </a:solidFill>
                  <a:latin typeface="Roboto" panose="02000000000000000000"/>
                  <a:ea typeface="Roboto" panose="02000000000000000000"/>
                  <a:cs typeface="Roboto" panose="02000000000000000000"/>
                  <a:sym typeface="Roboto" panose="02000000000000000000"/>
                </a:rPr>
                <a:t>€ 9.99</a:t>
              </a:r>
              <a:endParaRPr sz="25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74" name="Google Shape;174;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 name="Google Shape;175;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GB" sz="600">
                  <a:solidFill>
                    <a:schemeClr val="lt1"/>
                  </a:solidFill>
                  <a:latin typeface="Roboto" panose="02000000000000000000"/>
                  <a:ea typeface="Roboto" panose="02000000000000000000"/>
                  <a:cs typeface="Roboto" panose="02000000000000000000"/>
                  <a:sym typeface="Roboto" panose="02000000000000000000"/>
                </a:rPr>
                <a:t>          </a:t>
              </a:r>
              <a:r>
                <a:rPr lang="en-GB" sz="600">
                  <a:solidFill>
                    <a:srgbClr val="FFFFFF"/>
                  </a:solidFill>
                  <a:latin typeface="Roboto" panose="02000000000000000000"/>
                  <a:ea typeface="Roboto" panose="02000000000000000000"/>
                  <a:cs typeface="Roboto" panose="02000000000000000000"/>
                  <a:sym typeface="Roboto" panose="02000000000000000000"/>
                </a:rPr>
                <a:t>Key components: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Customer Management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Supplier Management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Item Management </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Billing </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Accounting</a:t>
              </a:r>
              <a:endParaRPr sz="60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76" name="Google Shape;176;p22"/>
          <p:cNvGrpSpPr/>
          <p:nvPr/>
        </p:nvGrpSpPr>
        <p:grpSpPr>
          <a:xfrm>
            <a:off x="2879837" y="1341219"/>
            <a:ext cx="1590567" cy="3122930"/>
            <a:chOff x="984170" y="283725"/>
            <a:chExt cx="2224880" cy="4076400"/>
          </a:xfrm>
        </p:grpSpPr>
        <p:sp>
          <p:nvSpPr>
            <p:cNvPr id="177" name="Google Shape;177;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0" name="Google Shape;180;p22"/>
            <p:cNvSpPr/>
            <p:nvPr/>
          </p:nvSpPr>
          <p:spPr>
            <a:xfrm>
              <a:off x="1233838" y="1993462"/>
              <a:ext cx="1815000" cy="67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18 months. </a:t>
              </a:r>
              <a:endParaRPr sz="700">
                <a:solidFill>
                  <a:schemeClr val="dk1"/>
                </a:solidFill>
                <a:latin typeface="Roboto" panose="02000000000000000000"/>
                <a:ea typeface="Roboto" panose="02000000000000000000"/>
                <a:cs typeface="Roboto" panose="02000000000000000000"/>
                <a:sym typeface="Roboto" panose="02000000000000000000"/>
              </a:endParaRPr>
            </a:p>
          </p:txBody>
        </p:sp>
        <p:sp>
          <p:nvSpPr>
            <p:cNvPr id="181" name="Google Shape;181;p22"/>
            <p:cNvSpPr/>
            <p:nvPr/>
          </p:nvSpPr>
          <p:spPr>
            <a:xfrm>
              <a:off x="1233838" y="470584"/>
              <a:ext cx="1815000" cy="90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Medium</a:t>
              </a:r>
              <a:endParaRPr sz="2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Clr>
                  <a:schemeClr val="dk1"/>
                </a:buClr>
                <a:buSzPts val="1100"/>
                <a:buFont typeface="Arial"/>
                <a:buNone/>
              </a:pPr>
              <a:r>
                <a:rPr lang="en-GB" sz="2500" b="1">
                  <a:solidFill>
                    <a:srgbClr val="3697DB"/>
                  </a:solidFill>
                  <a:latin typeface="Roboto" panose="02000000000000000000"/>
                  <a:ea typeface="Roboto" panose="02000000000000000000"/>
                  <a:cs typeface="Roboto" panose="02000000000000000000"/>
                  <a:sym typeface="Roboto" panose="02000000000000000000"/>
                </a:rPr>
                <a:t>€ 14.99</a:t>
              </a:r>
              <a:endParaRPr sz="4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82" name="Google Shape;182;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 name="Google Shape;183;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GB" sz="600">
                  <a:solidFill>
                    <a:srgbClr val="FFFFFF"/>
                  </a:solidFill>
                  <a:latin typeface="Roboto" panose="02000000000000000000"/>
                  <a:ea typeface="Roboto" panose="02000000000000000000"/>
                  <a:cs typeface="Roboto" panose="02000000000000000000"/>
                  <a:sym typeface="Roboto" panose="02000000000000000000"/>
                </a:rPr>
                <a:t>          Additional</a:t>
              </a:r>
              <a:r>
                <a:rPr lang="en-GB" sz="600">
                  <a:solidFill>
                    <a:srgbClr val="FFFFFF"/>
                  </a:solidFill>
                  <a:latin typeface="Roboto" panose="02000000000000000000"/>
                  <a:ea typeface="Roboto" panose="02000000000000000000"/>
                  <a:cs typeface="Roboto" panose="02000000000000000000"/>
                  <a:sym typeface="Roboto" panose="02000000000000000000"/>
                </a:rPr>
                <a:t> key components: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Asset Management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Warehouse Management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Contract Management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Jobs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Workflows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0" algn="l" rtl="0">
                <a:lnSpc>
                  <a:spcPct val="150000"/>
                </a:lnSpc>
                <a:spcBef>
                  <a:spcPts val="0"/>
                </a:spcBef>
                <a:spcAft>
                  <a:spcPts val="0"/>
                </a:spcAft>
                <a:buNone/>
              </a:pPr>
              <a:endParaRPr sz="600">
                <a:solidFill>
                  <a:srgbClr val="FFFFFF"/>
                </a:solidFill>
                <a:latin typeface="Roboto" panose="02000000000000000000"/>
                <a:ea typeface="Roboto" panose="02000000000000000000"/>
                <a:cs typeface="Roboto" panose="02000000000000000000"/>
                <a:sym typeface="Roboto" panose="02000000000000000000"/>
              </a:endParaRPr>
            </a:p>
            <a:p>
              <a:pPr marL="0" lvl="0" indent="0" algn="l" rtl="0">
                <a:lnSpc>
                  <a:spcPct val="150000"/>
                </a:lnSpc>
                <a:spcBef>
                  <a:spcPts val="0"/>
                </a:spcBef>
                <a:spcAft>
                  <a:spcPts val="0"/>
                </a:spcAft>
                <a:buNone/>
              </a:pPr>
              <a:endParaRPr sz="60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84" name="Google Shape;184;p22"/>
          <p:cNvGrpSpPr/>
          <p:nvPr/>
        </p:nvGrpSpPr>
        <p:grpSpPr>
          <a:xfrm>
            <a:off x="4402473" y="1341219"/>
            <a:ext cx="1590567" cy="3122930"/>
            <a:chOff x="984170" y="283725"/>
            <a:chExt cx="2224880" cy="4076400"/>
          </a:xfrm>
        </p:grpSpPr>
        <p:sp>
          <p:nvSpPr>
            <p:cNvPr id="185" name="Google Shape;185;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8" name="Google Shape;188;p22"/>
            <p:cNvSpPr/>
            <p:nvPr/>
          </p:nvSpPr>
          <p:spPr>
            <a:xfrm>
              <a:off x="1233857" y="1993463"/>
              <a:ext cx="1815000" cy="67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The base price depends on the module selection. Price guarantee for 24 months.</a:t>
              </a:r>
              <a:endParaRPr sz="700">
                <a:solidFill>
                  <a:schemeClr val="dk1"/>
                </a:solidFill>
                <a:latin typeface="Roboto" panose="02000000000000000000"/>
                <a:ea typeface="Roboto" panose="02000000000000000000"/>
                <a:cs typeface="Roboto" panose="02000000000000000000"/>
                <a:sym typeface="Roboto" panose="02000000000000000000"/>
              </a:endParaRPr>
            </a:p>
          </p:txBody>
        </p:sp>
        <p:sp>
          <p:nvSpPr>
            <p:cNvPr id="189" name="Google Shape;189;p22"/>
            <p:cNvSpPr/>
            <p:nvPr/>
          </p:nvSpPr>
          <p:spPr>
            <a:xfrm>
              <a:off x="1233857" y="470584"/>
              <a:ext cx="1815000" cy="90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Advanced</a:t>
              </a:r>
              <a:endParaRPr sz="2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Clr>
                  <a:schemeClr val="dk1"/>
                </a:buClr>
                <a:buSzPts val="1100"/>
                <a:buFont typeface="Arial"/>
                <a:buNone/>
              </a:pPr>
              <a:r>
                <a:rPr lang="en-GB" sz="2500" b="1">
                  <a:solidFill>
                    <a:srgbClr val="3697DB"/>
                  </a:solidFill>
                  <a:latin typeface="Roboto" panose="02000000000000000000"/>
                  <a:ea typeface="Roboto" panose="02000000000000000000"/>
                  <a:cs typeface="Roboto" panose="02000000000000000000"/>
                  <a:sym typeface="Roboto" panose="02000000000000000000"/>
                </a:rPr>
                <a:t>€ 19.99</a:t>
              </a:r>
              <a:endParaRPr sz="4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90" name="Google Shape;190;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 name="Google Shape;191;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GB" sz="600">
                  <a:solidFill>
                    <a:schemeClr val="lt1"/>
                  </a:solidFill>
                  <a:latin typeface="Roboto" panose="02000000000000000000"/>
                  <a:ea typeface="Roboto" panose="02000000000000000000"/>
                  <a:cs typeface="Roboto" panose="02000000000000000000"/>
                  <a:sym typeface="Roboto" panose="02000000000000000000"/>
                </a:rPr>
                <a:t>          Additional key components: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Cash</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Financial reporting</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Tax reporting</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Helper</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Checklist</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0" algn="l" rtl="0">
                <a:lnSpc>
                  <a:spcPct val="150000"/>
                </a:lnSpc>
                <a:spcBef>
                  <a:spcPts val="0"/>
                </a:spcBef>
                <a:spcAft>
                  <a:spcPts val="0"/>
                </a:spcAft>
                <a:buNone/>
              </a:pPr>
              <a:endParaRPr sz="600">
                <a:solidFill>
                  <a:srgbClr val="FFFFFF"/>
                </a:solidFill>
                <a:latin typeface="Roboto" panose="02000000000000000000"/>
                <a:ea typeface="Roboto" panose="02000000000000000000"/>
                <a:cs typeface="Roboto" panose="02000000000000000000"/>
                <a:sym typeface="Roboto" panose="02000000000000000000"/>
              </a:endParaRPr>
            </a:p>
          </p:txBody>
        </p:sp>
      </p:grpSp>
      <p:grpSp>
        <p:nvGrpSpPr>
          <p:cNvPr id="192" name="Google Shape;192;p22"/>
          <p:cNvGrpSpPr/>
          <p:nvPr/>
        </p:nvGrpSpPr>
        <p:grpSpPr>
          <a:xfrm>
            <a:off x="5925110" y="1341219"/>
            <a:ext cx="1590567" cy="3122930"/>
            <a:chOff x="984170" y="283725"/>
            <a:chExt cx="2224880" cy="4076400"/>
          </a:xfrm>
        </p:grpSpPr>
        <p:sp>
          <p:nvSpPr>
            <p:cNvPr id="193" name="Google Shape;193;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 name="Google Shape;194;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22"/>
            <p:cNvSpPr/>
            <p:nvPr/>
          </p:nvSpPr>
          <p:spPr>
            <a:xfrm>
              <a:off x="1233853" y="1345558"/>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endParaRPr sz="1000">
                <a:solidFill>
                  <a:schemeClr val="dk1"/>
                </a:solidFill>
                <a:latin typeface="Roboto Medium"/>
                <a:ea typeface="Roboto Medium"/>
                <a:cs typeface="Roboto Medium"/>
                <a:sym typeface="Roboto Medium"/>
              </a:endParaRPr>
            </a:p>
          </p:txBody>
        </p:sp>
        <p:sp>
          <p:nvSpPr>
            <p:cNvPr id="196" name="Google Shape;196;p22"/>
            <p:cNvSpPr/>
            <p:nvPr/>
          </p:nvSpPr>
          <p:spPr>
            <a:xfrm>
              <a:off x="1233841" y="1967116"/>
              <a:ext cx="1815000" cy="562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700">
                  <a:solidFill>
                    <a:schemeClr val="dk1"/>
                  </a:solidFill>
                  <a:latin typeface="Roboto" panose="02000000000000000000"/>
                  <a:ea typeface="Roboto" panose="02000000000000000000"/>
                  <a:cs typeface="Roboto" panose="02000000000000000000"/>
                  <a:sym typeface="Roboto" panose="02000000000000000000"/>
                </a:rPr>
                <a:t>Conditions and features to be discussed individually.</a:t>
              </a:r>
              <a:endParaRPr sz="700">
                <a:solidFill>
                  <a:schemeClr val="dk1"/>
                </a:solidFill>
                <a:latin typeface="Roboto" panose="02000000000000000000"/>
                <a:ea typeface="Roboto" panose="02000000000000000000"/>
                <a:cs typeface="Roboto" panose="02000000000000000000"/>
                <a:sym typeface="Roboto" panose="02000000000000000000"/>
              </a:endParaRPr>
            </a:p>
          </p:txBody>
        </p:sp>
        <p:sp>
          <p:nvSpPr>
            <p:cNvPr id="197" name="Google Shape;197;p22"/>
            <p:cNvSpPr/>
            <p:nvPr/>
          </p:nvSpPr>
          <p:spPr>
            <a:xfrm>
              <a:off x="1233841" y="470585"/>
              <a:ext cx="1815000" cy="875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500" b="1">
                  <a:solidFill>
                    <a:srgbClr val="3697DB"/>
                  </a:solidFill>
                  <a:latin typeface="Roboto" panose="02000000000000000000"/>
                  <a:ea typeface="Roboto" panose="02000000000000000000"/>
                  <a:cs typeface="Roboto" panose="02000000000000000000"/>
                  <a:sym typeface="Roboto" panose="02000000000000000000"/>
                </a:rPr>
                <a:t>Custom</a:t>
              </a:r>
              <a:endParaRPr sz="2500" b="1">
                <a:solidFill>
                  <a:srgbClr val="3697DB"/>
                </a:solidFill>
                <a:latin typeface="Roboto" panose="02000000000000000000"/>
                <a:ea typeface="Roboto" panose="02000000000000000000"/>
                <a:cs typeface="Roboto" panose="02000000000000000000"/>
                <a:sym typeface="Roboto" panose="02000000000000000000"/>
              </a:endParaRPr>
            </a:p>
            <a:p>
              <a:pPr marL="0" lvl="0" indent="0" algn="l" rtl="0">
                <a:spcBef>
                  <a:spcPts val="0"/>
                </a:spcBef>
                <a:spcAft>
                  <a:spcPts val="0"/>
                </a:spcAft>
                <a:buClr>
                  <a:schemeClr val="dk1"/>
                </a:buClr>
                <a:buSzPts val="1100"/>
                <a:buFont typeface="Arial"/>
                <a:buNone/>
              </a:pPr>
              <a:r>
                <a:rPr lang="en-GB" sz="2500" b="1">
                  <a:solidFill>
                    <a:srgbClr val="3697DB"/>
                  </a:solidFill>
                  <a:latin typeface="Roboto" panose="02000000000000000000"/>
                  <a:ea typeface="Roboto" panose="02000000000000000000"/>
                  <a:cs typeface="Roboto" panose="02000000000000000000"/>
                  <a:sym typeface="Roboto" panose="02000000000000000000"/>
                </a:rPr>
                <a:t>TBD</a:t>
              </a:r>
              <a:endParaRPr sz="4000" b="1">
                <a:solidFill>
                  <a:srgbClr val="3697DB"/>
                </a:solidFill>
                <a:latin typeface="Roboto" panose="02000000000000000000"/>
                <a:ea typeface="Roboto" panose="02000000000000000000"/>
                <a:cs typeface="Roboto" panose="02000000000000000000"/>
                <a:sym typeface="Roboto" panose="02000000000000000000"/>
              </a:endParaRPr>
            </a:p>
          </p:txBody>
        </p:sp>
        <p:sp>
          <p:nvSpPr>
            <p:cNvPr id="198" name="Google Shape;198;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GB" sz="600">
                  <a:solidFill>
                    <a:schemeClr val="lt1"/>
                  </a:solidFill>
                  <a:latin typeface="Roboto" panose="02000000000000000000"/>
                  <a:ea typeface="Roboto" panose="02000000000000000000"/>
                  <a:cs typeface="Roboto" panose="02000000000000000000"/>
                  <a:sym typeface="Roboto" panose="02000000000000000000"/>
                </a:rPr>
                <a:t>          Additional key components:</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266700" algn="l" rtl="0">
                <a:lnSpc>
                  <a:spcPct val="150000"/>
                </a:lnSpc>
                <a:spcBef>
                  <a:spcPts val="0"/>
                </a:spcBef>
                <a:spcAft>
                  <a:spcPts val="0"/>
                </a:spcAft>
                <a:buClr>
                  <a:srgbClr val="FFFFFF"/>
                </a:buClr>
                <a:buSzPts val="600"/>
                <a:buFont typeface="Roboto" panose="02000000000000000000"/>
                <a:buChar char="●"/>
              </a:pPr>
              <a:r>
                <a:rPr lang="en-GB" sz="600">
                  <a:solidFill>
                    <a:srgbClr val="FFFFFF"/>
                  </a:solidFill>
                  <a:latin typeface="Roboto" panose="02000000000000000000"/>
                  <a:ea typeface="Roboto" panose="02000000000000000000"/>
                  <a:cs typeface="Roboto" panose="02000000000000000000"/>
                  <a:sym typeface="Roboto" panose="02000000000000000000"/>
                </a:rPr>
                <a:t>To be discussed</a:t>
              </a:r>
              <a:endParaRPr sz="600">
                <a:solidFill>
                  <a:srgbClr val="FFFFFF"/>
                </a:solidFill>
                <a:latin typeface="Roboto" panose="02000000000000000000"/>
                <a:ea typeface="Roboto" panose="02000000000000000000"/>
                <a:cs typeface="Roboto" panose="02000000000000000000"/>
                <a:sym typeface="Roboto" panose="02000000000000000000"/>
              </a:endParaRPr>
            </a:p>
            <a:p>
              <a:pPr marL="457200" lvl="0" indent="0" algn="l" rtl="0">
                <a:lnSpc>
                  <a:spcPct val="150000"/>
                </a:lnSpc>
                <a:spcBef>
                  <a:spcPts val="0"/>
                </a:spcBef>
                <a:spcAft>
                  <a:spcPts val="0"/>
                </a:spcAft>
                <a:buNone/>
              </a:pPr>
              <a:endParaRPr sz="600">
                <a:solidFill>
                  <a:srgbClr val="FFFFFF"/>
                </a:solidFill>
                <a:latin typeface="Roboto" panose="02000000000000000000"/>
                <a:ea typeface="Roboto" panose="02000000000000000000"/>
                <a:cs typeface="Roboto" panose="02000000000000000000"/>
                <a:sym typeface="Roboto" panose="02000000000000000000"/>
              </a:endParaRPr>
            </a:p>
          </p:txBody>
        </p:sp>
      </p:grpSp>
      <p:sp>
        <p:nvSpPr>
          <p:cNvPr id="200" name="Google Shape;200;p22"/>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altLang="en-GB"/>
              <a:t>Sample options</a:t>
            </a:r>
            <a:endParaRPr lang="en-US" altLang="en-GB"/>
          </a:p>
        </p:txBody>
      </p:sp>
      <p:sp>
        <p:nvSpPr>
          <p:cNvPr id="201" name="Google Shape;201;p22"/>
          <p:cNvSpPr txBox="1"/>
          <p:nvPr/>
        </p:nvSpPr>
        <p:spPr>
          <a:xfrm>
            <a:off x="1357200" y="4464150"/>
            <a:ext cx="43860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800">
                <a:solidFill>
                  <a:schemeClr val="lt1"/>
                </a:solidFill>
                <a:latin typeface="Roboto Light"/>
                <a:ea typeface="Roboto Light"/>
                <a:cs typeface="Roboto Light"/>
                <a:sym typeface="Roboto Light"/>
              </a:rPr>
              <a:t>* all prices without hosting, support, maintenance, etc. excl. VAT</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GB" sz="800">
                <a:solidFill>
                  <a:schemeClr val="lt1"/>
                </a:solidFill>
                <a:latin typeface="Roboto Light"/>
                <a:ea typeface="Roboto Light"/>
                <a:cs typeface="Roboto Light"/>
                <a:sym typeface="Roboto Light"/>
              </a:rPr>
              <a:t>* the customers can add additional modules to these predefined packages based on their need</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Clr>
                <a:schemeClr val="dk1"/>
              </a:buClr>
              <a:buSzPts val="1100"/>
              <a:buFont typeface="Arial"/>
              <a:buNone/>
            </a:pPr>
            <a:r>
              <a:rPr lang="en-GB" sz="800">
                <a:solidFill>
                  <a:schemeClr val="lt1"/>
                </a:solidFill>
                <a:latin typeface="Roboto Light"/>
                <a:ea typeface="Roboto Light"/>
                <a:cs typeface="Roboto Light"/>
                <a:sym typeface="Roboto Light"/>
              </a:rPr>
              <a:t>* prices for individual / additional modules depend on the module (please check out the shop)</a:t>
            </a:r>
            <a:endParaRPr sz="800">
              <a:solidFill>
                <a:schemeClr val="lt1"/>
              </a:solidFill>
              <a:latin typeface="Roboto Light"/>
              <a:ea typeface="Roboto Light"/>
              <a:cs typeface="Roboto Light"/>
              <a:sym typeface="Roboto Light"/>
            </a:endParaR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205" name="Shape 205"/>
        <p:cNvGrpSpPr/>
        <p:nvPr/>
      </p:nvGrpSpPr>
      <p:grpSpPr>
        <a:xfrm>
          <a:off x="0" y="0"/>
          <a:ext cx="0" cy="0"/>
          <a:chOff x="0" y="0"/>
          <a:chExt cx="0" cy="0"/>
        </a:xfrm>
      </p:grpSpPr>
      <p:sp>
        <p:nvSpPr>
          <p:cNvPr id="206" name="Google Shape;206;p23"/>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Next steps</a:t>
            </a:r>
            <a:endParaRPr lang="en-GB"/>
          </a:p>
        </p:txBody>
      </p:sp>
      <p:sp>
        <p:nvSpPr>
          <p:cNvPr id="207" name="Google Shape;207;p23"/>
          <p:cNvSpPr/>
          <p:nvPr/>
        </p:nvSpPr>
        <p:spPr>
          <a:xfrm>
            <a:off x="1662920" y="2251735"/>
            <a:ext cx="353400" cy="36900"/>
          </a:xfrm>
          <a:prstGeom prst="roundRect">
            <a:avLst>
              <a:gd name="adj" fmla="val 50000"/>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8" name="Google Shape;208;p23"/>
          <p:cNvGrpSpPr/>
          <p:nvPr/>
        </p:nvGrpSpPr>
        <p:grpSpPr>
          <a:xfrm>
            <a:off x="519875" y="1948510"/>
            <a:ext cx="1310403" cy="1897975"/>
            <a:chOff x="519875" y="1948510"/>
            <a:chExt cx="1310403" cy="1897975"/>
          </a:xfrm>
        </p:grpSpPr>
        <p:sp>
          <p:nvSpPr>
            <p:cNvPr id="209" name="Google Shape;209;p23"/>
            <p:cNvSpPr/>
            <p:nvPr/>
          </p:nvSpPr>
          <p:spPr>
            <a:xfrm>
              <a:off x="877947" y="1948510"/>
              <a:ext cx="594300" cy="594300"/>
            </a:xfrm>
            <a:prstGeom prst="ellipse">
              <a:avLst/>
            </a:prstGeom>
            <a:noFill/>
            <a:ln w="38100" cap="flat" cmpd="sng">
              <a:solidFill>
                <a:srgbClr val="4AABF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23"/>
            <p:cNvSpPr txBox="1"/>
            <p:nvPr/>
          </p:nvSpPr>
          <p:spPr>
            <a:xfrm>
              <a:off x="956697"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panose="02000000000000000000"/>
                <a:ea typeface="Roboto" panose="02000000000000000000"/>
                <a:cs typeface="Roboto" panose="02000000000000000000"/>
                <a:sym typeface="Roboto" panose="02000000000000000000"/>
              </a:endParaRPr>
            </a:p>
          </p:txBody>
        </p:sp>
        <p:sp>
          <p:nvSpPr>
            <p:cNvPr id="211" name="Google Shape;211;p23"/>
            <p:cNvSpPr txBox="1"/>
            <p:nvPr/>
          </p:nvSpPr>
          <p:spPr>
            <a:xfrm>
              <a:off x="519878"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US" altLang="en-GB" sz="1000">
                  <a:solidFill>
                    <a:schemeClr val="lt1"/>
                  </a:solidFill>
                  <a:latin typeface="Roboto Light"/>
                  <a:ea typeface="Roboto Light"/>
                  <a:cs typeface="Roboto Light"/>
                  <a:sym typeface="Roboto Light"/>
                </a:rPr>
                <a:t>Step 1</a:t>
              </a:r>
              <a:endParaRPr lang="en-GB"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sz="1000">
                <a:solidFill>
                  <a:schemeClr val="lt1"/>
                </a:solidFill>
                <a:latin typeface="Roboto Light"/>
                <a:ea typeface="Roboto Light"/>
                <a:cs typeface="Roboto Light"/>
                <a:sym typeface="Roboto Light"/>
              </a:endParaRPr>
            </a:p>
          </p:txBody>
        </p:sp>
        <p:sp>
          <p:nvSpPr>
            <p:cNvPr id="212" name="Google Shape;212;p23"/>
            <p:cNvSpPr txBox="1"/>
            <p:nvPr/>
          </p:nvSpPr>
          <p:spPr>
            <a:xfrm>
              <a:off x="519875"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US" altLang="en-GB" sz="800">
                  <a:solidFill>
                    <a:schemeClr val="lt1"/>
                  </a:solidFill>
                  <a:latin typeface="Roboto Light"/>
                  <a:ea typeface="Roboto Light"/>
                  <a:cs typeface="Roboto Light"/>
                  <a:sym typeface="Roboto Light"/>
                </a:rPr>
                <a:t>More details describing this step</a:t>
              </a:r>
              <a:endParaRPr lang="en-US" altLang="en-GB" sz="800">
                <a:solidFill>
                  <a:schemeClr val="lt1"/>
                </a:solidFill>
                <a:latin typeface="Roboto Light"/>
                <a:ea typeface="Roboto Light"/>
                <a:cs typeface="Roboto Light"/>
                <a:sym typeface="Roboto Light"/>
              </a:endParaRPr>
            </a:p>
          </p:txBody>
        </p:sp>
      </p:grpSp>
      <p:grpSp>
        <p:nvGrpSpPr>
          <p:cNvPr id="213" name="Google Shape;213;p23"/>
          <p:cNvGrpSpPr/>
          <p:nvPr/>
        </p:nvGrpSpPr>
        <p:grpSpPr>
          <a:xfrm>
            <a:off x="1848940" y="1948510"/>
            <a:ext cx="1310400" cy="1897975"/>
            <a:chOff x="1848940" y="1948510"/>
            <a:chExt cx="1310400" cy="1897975"/>
          </a:xfrm>
        </p:grpSpPr>
        <p:sp>
          <p:nvSpPr>
            <p:cNvPr id="214" name="Google Shape;214;p23"/>
            <p:cNvSpPr/>
            <p:nvPr/>
          </p:nvSpPr>
          <p:spPr>
            <a:xfrm>
              <a:off x="2206990"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 name="Google Shape;215;p23"/>
            <p:cNvSpPr txBox="1"/>
            <p:nvPr/>
          </p:nvSpPr>
          <p:spPr>
            <a:xfrm>
              <a:off x="1848940"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US" altLang="en-GB" sz="1000">
                  <a:solidFill>
                    <a:schemeClr val="lt1"/>
                  </a:solidFill>
                  <a:latin typeface="Roboto Light"/>
                  <a:ea typeface="Roboto Light"/>
                  <a:cs typeface="Roboto Light"/>
                  <a:sym typeface="Roboto Light"/>
                </a:rPr>
                <a:t>Step 2</a:t>
              </a:r>
              <a:endParaRPr lang="en-US" altLang="en-GB"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lang="en-US" altLang="en-GB" sz="1000">
                <a:solidFill>
                  <a:schemeClr val="lt1"/>
                </a:solidFill>
                <a:latin typeface="Roboto Light"/>
                <a:ea typeface="Roboto Light"/>
                <a:cs typeface="Roboto Light"/>
                <a:sym typeface="Roboto Light"/>
              </a:endParaRPr>
            </a:p>
          </p:txBody>
        </p:sp>
        <p:sp>
          <p:nvSpPr>
            <p:cNvPr id="216" name="Google Shape;216;p23"/>
            <p:cNvSpPr txBox="1"/>
            <p:nvPr/>
          </p:nvSpPr>
          <p:spPr>
            <a:xfrm>
              <a:off x="1848940"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US" altLang="en-GB" sz="800">
                  <a:solidFill>
                    <a:schemeClr val="lt1"/>
                  </a:solidFill>
                  <a:latin typeface="Roboto Light"/>
                  <a:ea typeface="Roboto Light"/>
                  <a:cs typeface="Roboto Light"/>
                  <a:sym typeface="Roboto Light"/>
                </a:rPr>
                <a:t>More details describing this step</a:t>
              </a:r>
              <a:endParaRPr sz="800">
                <a:solidFill>
                  <a:schemeClr val="lt1"/>
                </a:solidFill>
                <a:latin typeface="Roboto Light"/>
                <a:ea typeface="Roboto Light"/>
                <a:cs typeface="Roboto Light"/>
                <a:sym typeface="Roboto Light"/>
              </a:endParaRPr>
            </a:p>
          </p:txBody>
        </p:sp>
        <p:sp>
          <p:nvSpPr>
            <p:cNvPr id="217" name="Google Shape;217;p23"/>
            <p:cNvSpPr txBox="1"/>
            <p:nvPr/>
          </p:nvSpPr>
          <p:spPr>
            <a:xfrm>
              <a:off x="2285740"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218" name="Google Shape;218;p23"/>
          <p:cNvGrpSpPr/>
          <p:nvPr/>
        </p:nvGrpSpPr>
        <p:grpSpPr>
          <a:xfrm>
            <a:off x="3178034" y="1948510"/>
            <a:ext cx="1359902" cy="1897974"/>
            <a:chOff x="3178034" y="1948510"/>
            <a:chExt cx="1359902" cy="1897974"/>
          </a:xfrm>
        </p:grpSpPr>
        <p:sp>
          <p:nvSpPr>
            <p:cNvPr id="219" name="Google Shape;219;p23"/>
            <p:cNvSpPr/>
            <p:nvPr/>
          </p:nvSpPr>
          <p:spPr>
            <a:xfrm>
              <a:off x="3560827"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23"/>
            <p:cNvSpPr txBox="1"/>
            <p:nvPr/>
          </p:nvSpPr>
          <p:spPr>
            <a:xfrm>
              <a:off x="3178034"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US" altLang="en-GB" sz="1000">
                  <a:solidFill>
                    <a:schemeClr val="lt1"/>
                  </a:solidFill>
                  <a:latin typeface="Roboto Light"/>
                  <a:ea typeface="Roboto Light"/>
                  <a:cs typeface="Roboto Light"/>
                  <a:sym typeface="Roboto Light"/>
                </a:rPr>
                <a:t>Step 3</a:t>
              </a:r>
              <a:endParaRPr lang="en-US" altLang="en-GB"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lang="en-US" altLang="en-GB" sz="1000" b="1">
                <a:solidFill>
                  <a:schemeClr val="lt1"/>
                </a:solidFill>
                <a:latin typeface="Roboto Light"/>
                <a:ea typeface="Roboto Light"/>
                <a:cs typeface="Roboto Light"/>
                <a:sym typeface="Roboto Light"/>
              </a:endParaRPr>
            </a:p>
          </p:txBody>
        </p:sp>
        <p:sp>
          <p:nvSpPr>
            <p:cNvPr id="221" name="Google Shape;221;p23"/>
            <p:cNvSpPr txBox="1"/>
            <p:nvPr/>
          </p:nvSpPr>
          <p:spPr>
            <a:xfrm>
              <a:off x="3178036" y="3109084"/>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US" altLang="en-GB" sz="800">
                  <a:solidFill>
                    <a:schemeClr val="lt1"/>
                  </a:solidFill>
                  <a:latin typeface="Roboto Light"/>
                  <a:ea typeface="Roboto Light"/>
                  <a:cs typeface="Roboto Light"/>
                  <a:sym typeface="Roboto Light"/>
                </a:rPr>
                <a:t>More details describing this step</a:t>
              </a:r>
              <a:endParaRPr sz="800">
                <a:solidFill>
                  <a:srgbClr val="858585"/>
                </a:solidFill>
                <a:latin typeface="Roboto" panose="02000000000000000000"/>
                <a:ea typeface="Roboto" panose="02000000000000000000"/>
                <a:cs typeface="Roboto" panose="02000000000000000000"/>
                <a:sym typeface="Roboto" panose="02000000000000000000"/>
              </a:endParaRPr>
            </a:p>
          </p:txBody>
        </p:sp>
        <p:sp>
          <p:nvSpPr>
            <p:cNvPr id="222" name="Google Shape;222;p23"/>
            <p:cNvSpPr txBox="1"/>
            <p:nvPr/>
          </p:nvSpPr>
          <p:spPr>
            <a:xfrm>
              <a:off x="3639577"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223" name="Google Shape;223;p23"/>
          <p:cNvGrpSpPr/>
          <p:nvPr/>
        </p:nvGrpSpPr>
        <p:grpSpPr>
          <a:xfrm>
            <a:off x="4557650" y="1948510"/>
            <a:ext cx="1310403" cy="1897975"/>
            <a:chOff x="4557650" y="1948510"/>
            <a:chExt cx="1310403" cy="1897975"/>
          </a:xfrm>
        </p:grpSpPr>
        <p:sp>
          <p:nvSpPr>
            <p:cNvPr id="224" name="Google Shape;224;p23"/>
            <p:cNvSpPr/>
            <p:nvPr/>
          </p:nvSpPr>
          <p:spPr>
            <a:xfrm>
              <a:off x="4915703"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 name="Google Shape;225;p23"/>
            <p:cNvSpPr txBox="1"/>
            <p:nvPr/>
          </p:nvSpPr>
          <p:spPr>
            <a:xfrm>
              <a:off x="4557650"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US" altLang="en-GB" sz="1000">
                  <a:solidFill>
                    <a:schemeClr val="lt1"/>
                  </a:solidFill>
                  <a:latin typeface="Roboto Light"/>
                  <a:ea typeface="Roboto Light"/>
                  <a:cs typeface="Roboto Light"/>
                  <a:sym typeface="Roboto Light"/>
                </a:rPr>
                <a:t>Step 4</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sz="1000">
                <a:solidFill>
                  <a:schemeClr val="lt1"/>
                </a:solidFill>
                <a:latin typeface="Roboto Light"/>
                <a:ea typeface="Roboto Light"/>
                <a:cs typeface="Roboto Light"/>
                <a:sym typeface="Roboto Light"/>
              </a:endParaRPr>
            </a:p>
          </p:txBody>
        </p:sp>
        <p:sp>
          <p:nvSpPr>
            <p:cNvPr id="226" name="Google Shape;226;p23"/>
            <p:cNvSpPr txBox="1"/>
            <p:nvPr/>
          </p:nvSpPr>
          <p:spPr>
            <a:xfrm>
              <a:off x="4557653"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US" altLang="en-GB" sz="800">
                  <a:solidFill>
                    <a:schemeClr val="lt1"/>
                  </a:solidFill>
                  <a:latin typeface="Roboto Light"/>
                  <a:ea typeface="Roboto Light"/>
                  <a:cs typeface="Roboto Light"/>
                  <a:sym typeface="Roboto Light"/>
                </a:rPr>
                <a:t>More details describing this step</a:t>
              </a:r>
              <a:endParaRPr sz="800">
                <a:solidFill>
                  <a:srgbClr val="858585"/>
                </a:solidFill>
                <a:latin typeface="Roboto" panose="02000000000000000000"/>
                <a:ea typeface="Roboto" panose="02000000000000000000"/>
                <a:cs typeface="Roboto" panose="02000000000000000000"/>
                <a:sym typeface="Roboto" panose="02000000000000000000"/>
              </a:endParaRPr>
            </a:p>
          </p:txBody>
        </p:sp>
        <p:sp>
          <p:nvSpPr>
            <p:cNvPr id="227" name="Google Shape;227;p23"/>
            <p:cNvSpPr txBox="1"/>
            <p:nvPr/>
          </p:nvSpPr>
          <p:spPr>
            <a:xfrm>
              <a:off x="4994453"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228" name="Google Shape;228;p23"/>
          <p:cNvGrpSpPr/>
          <p:nvPr/>
        </p:nvGrpSpPr>
        <p:grpSpPr>
          <a:xfrm>
            <a:off x="5887800" y="1948510"/>
            <a:ext cx="1359905" cy="1897975"/>
            <a:chOff x="5887800" y="1948510"/>
            <a:chExt cx="1359905" cy="1897975"/>
          </a:xfrm>
        </p:grpSpPr>
        <p:sp>
          <p:nvSpPr>
            <p:cNvPr id="229" name="Google Shape;229;p23"/>
            <p:cNvSpPr/>
            <p:nvPr/>
          </p:nvSpPr>
          <p:spPr>
            <a:xfrm>
              <a:off x="6270606"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23"/>
            <p:cNvSpPr txBox="1"/>
            <p:nvPr/>
          </p:nvSpPr>
          <p:spPr>
            <a:xfrm>
              <a:off x="5887800"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chemeClr val="dk1"/>
                </a:buClr>
                <a:buSzPts val="1100"/>
                <a:buFont typeface="Arial"/>
                <a:buNone/>
              </a:pPr>
              <a:r>
                <a:rPr lang="en-US" altLang="en-GB" sz="1000">
                  <a:solidFill>
                    <a:schemeClr val="lt1"/>
                  </a:solidFill>
                  <a:latin typeface="Roboto Light"/>
                  <a:ea typeface="Roboto Light"/>
                  <a:cs typeface="Roboto Light"/>
                  <a:sym typeface="Roboto Light"/>
                </a:rPr>
                <a:t>Step 5</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sz="1000" b="1">
                <a:solidFill>
                  <a:srgbClr val="858585"/>
                </a:solidFill>
                <a:latin typeface="Roboto" panose="02000000000000000000"/>
                <a:ea typeface="Roboto" panose="02000000000000000000"/>
                <a:cs typeface="Roboto" panose="02000000000000000000"/>
                <a:sym typeface="Roboto" panose="02000000000000000000"/>
              </a:endParaRPr>
            </a:p>
          </p:txBody>
        </p:sp>
        <p:sp>
          <p:nvSpPr>
            <p:cNvPr id="231" name="Google Shape;231;p23"/>
            <p:cNvSpPr txBox="1"/>
            <p:nvPr/>
          </p:nvSpPr>
          <p:spPr>
            <a:xfrm>
              <a:off x="5887806" y="3109085"/>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600"/>
                </a:spcBef>
                <a:spcAft>
                  <a:spcPts val="1600"/>
                </a:spcAft>
                <a:buNone/>
              </a:pPr>
              <a:r>
                <a:rPr lang="en-US" altLang="en-GB" sz="800">
                  <a:solidFill>
                    <a:schemeClr val="lt1"/>
                  </a:solidFill>
                  <a:latin typeface="Roboto Light"/>
                  <a:ea typeface="Roboto Light"/>
                  <a:cs typeface="Roboto Light"/>
                  <a:sym typeface="Roboto Light"/>
                </a:rPr>
                <a:t>More details describing this step</a:t>
              </a:r>
              <a:endParaRPr sz="800">
                <a:solidFill>
                  <a:srgbClr val="858585"/>
                </a:solidFill>
                <a:latin typeface="Roboto" panose="02000000000000000000"/>
                <a:ea typeface="Roboto" panose="02000000000000000000"/>
                <a:cs typeface="Roboto" panose="02000000000000000000"/>
                <a:sym typeface="Roboto" panose="02000000000000000000"/>
              </a:endParaRPr>
            </a:p>
          </p:txBody>
        </p:sp>
        <p:sp>
          <p:nvSpPr>
            <p:cNvPr id="232" name="Google Shape;232;p23"/>
            <p:cNvSpPr txBox="1"/>
            <p:nvPr/>
          </p:nvSpPr>
          <p:spPr>
            <a:xfrm>
              <a:off x="6349356"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233" name="Google Shape;233;p23"/>
          <p:cNvGrpSpPr/>
          <p:nvPr/>
        </p:nvGrpSpPr>
        <p:grpSpPr>
          <a:xfrm>
            <a:off x="7264213" y="1948510"/>
            <a:ext cx="1359905" cy="1897975"/>
            <a:chOff x="7264213" y="1948510"/>
            <a:chExt cx="1359905" cy="1897975"/>
          </a:xfrm>
        </p:grpSpPr>
        <p:sp>
          <p:nvSpPr>
            <p:cNvPr id="234" name="Google Shape;234;p23"/>
            <p:cNvSpPr/>
            <p:nvPr/>
          </p:nvSpPr>
          <p:spPr>
            <a:xfrm>
              <a:off x="7647018"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23"/>
            <p:cNvSpPr txBox="1"/>
            <p:nvPr/>
          </p:nvSpPr>
          <p:spPr>
            <a:xfrm>
              <a:off x="7264213"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US" altLang="en-GB" sz="1000">
                  <a:solidFill>
                    <a:schemeClr val="lt1"/>
                  </a:solidFill>
                  <a:latin typeface="Roboto Light"/>
                  <a:ea typeface="Roboto Light"/>
                  <a:cs typeface="Roboto Light"/>
                  <a:sym typeface="Roboto Light"/>
                </a:rPr>
                <a:t>Step 6</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Clr>
                  <a:schemeClr val="dk1"/>
                </a:buClr>
                <a:buSzPts val="1100"/>
                <a:buFont typeface="Arial"/>
                <a:buNone/>
              </a:pPr>
              <a:endParaRPr sz="1000">
                <a:solidFill>
                  <a:schemeClr val="lt1"/>
                </a:solidFill>
                <a:latin typeface="Roboto Light"/>
                <a:ea typeface="Roboto Light"/>
                <a:cs typeface="Roboto Light"/>
                <a:sym typeface="Roboto Light"/>
              </a:endParaRPr>
            </a:p>
          </p:txBody>
        </p:sp>
        <p:sp>
          <p:nvSpPr>
            <p:cNvPr id="236" name="Google Shape;236;p23"/>
            <p:cNvSpPr txBox="1"/>
            <p:nvPr/>
          </p:nvSpPr>
          <p:spPr>
            <a:xfrm>
              <a:off x="7264218" y="3109085"/>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600"/>
                </a:spcBef>
                <a:spcAft>
                  <a:spcPts val="1600"/>
                </a:spcAft>
                <a:buNone/>
              </a:pPr>
              <a:r>
                <a:rPr lang="en-US" altLang="en-GB" sz="800">
                  <a:solidFill>
                    <a:schemeClr val="lt1"/>
                  </a:solidFill>
                  <a:latin typeface="Roboto Light"/>
                  <a:ea typeface="Roboto Light"/>
                  <a:cs typeface="Roboto Light"/>
                  <a:sym typeface="Roboto Light"/>
                </a:rPr>
                <a:t>More details describing this step</a:t>
              </a:r>
              <a:endParaRPr sz="800">
                <a:solidFill>
                  <a:srgbClr val="858585"/>
                </a:solidFill>
                <a:latin typeface="Roboto" panose="02000000000000000000"/>
                <a:ea typeface="Roboto" panose="02000000000000000000"/>
                <a:cs typeface="Roboto" panose="02000000000000000000"/>
                <a:sym typeface="Roboto" panose="02000000000000000000"/>
              </a:endParaRPr>
            </a:p>
          </p:txBody>
        </p:sp>
        <p:sp>
          <p:nvSpPr>
            <p:cNvPr id="237" name="Google Shape;237;p23"/>
            <p:cNvSpPr txBox="1"/>
            <p:nvPr/>
          </p:nvSpPr>
          <p:spPr>
            <a:xfrm>
              <a:off x="7725768"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rgbClr val="858585"/>
                </a:solidFill>
                <a:latin typeface="Roboto" panose="02000000000000000000"/>
                <a:ea typeface="Roboto" panose="02000000000000000000"/>
                <a:cs typeface="Roboto" panose="02000000000000000000"/>
                <a:sym typeface="Roboto" panose="02000000000000000000"/>
              </a:endParaRPr>
            </a:p>
          </p:txBody>
        </p:sp>
      </p:grpSp>
      <p:sp>
        <p:nvSpPr>
          <p:cNvPr id="238" name="Google Shape;238;p23"/>
          <p:cNvSpPr/>
          <p:nvPr/>
        </p:nvSpPr>
        <p:spPr>
          <a:xfrm>
            <a:off x="3004357"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23"/>
          <p:cNvSpPr/>
          <p:nvPr/>
        </p:nvSpPr>
        <p:spPr>
          <a:xfrm>
            <a:off x="4358720"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23"/>
          <p:cNvSpPr/>
          <p:nvPr/>
        </p:nvSpPr>
        <p:spPr>
          <a:xfrm>
            <a:off x="5713595"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23"/>
          <p:cNvSpPr/>
          <p:nvPr/>
        </p:nvSpPr>
        <p:spPr>
          <a:xfrm>
            <a:off x="7079257"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245" name="Shape 245"/>
        <p:cNvGrpSpPr/>
        <p:nvPr/>
      </p:nvGrpSpPr>
      <p:grpSpPr>
        <a:xfrm>
          <a:off x="0" y="0"/>
          <a:ext cx="0" cy="0"/>
          <a:chOff x="0" y="0"/>
          <a:chExt cx="0" cy="0"/>
        </a:xfrm>
      </p:grpSpPr>
      <p:sp>
        <p:nvSpPr>
          <p:cNvPr id="246" name="Google Shape;246;p24"/>
          <p:cNvSpPr txBox="1"/>
          <p:nvPr>
            <p:ph type="title"/>
          </p:nvPr>
        </p:nvSpPr>
        <p:spPr>
          <a:xfrm>
            <a:off x="265500" y="724075"/>
            <a:ext cx="4045200" cy="3695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latin typeface="Roboto" panose="02000000000000000000"/>
                <a:ea typeface="Roboto" panose="02000000000000000000"/>
                <a:cs typeface="Roboto" panose="02000000000000000000"/>
                <a:sym typeface="Roboto" panose="02000000000000000000"/>
              </a:rPr>
              <a:t>Thank you very much!</a:t>
            </a:r>
            <a:endParaRPr>
              <a:latin typeface="Roboto" panose="02000000000000000000"/>
              <a:ea typeface="Roboto" panose="02000000000000000000"/>
              <a:cs typeface="Roboto" panose="02000000000000000000"/>
              <a:sym typeface="Roboto" panose="02000000000000000000"/>
            </a:endParaRPr>
          </a:p>
        </p:txBody>
      </p:sp>
      <p:sp>
        <p:nvSpPr>
          <p:cNvPr id="247" name="Google Shape;247;p24"/>
          <p:cNvSpPr txBox="1"/>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p>
            <a:pPr marL="0" lvl="0" indent="0" algn="ctr" rtl="0">
              <a:lnSpc>
                <a:spcPct val="100000"/>
              </a:lnSpc>
              <a:spcBef>
                <a:spcPts val="0"/>
              </a:spcBef>
              <a:spcAft>
                <a:spcPts val="0"/>
              </a:spcAft>
              <a:buClr>
                <a:schemeClr val="dk1"/>
              </a:buClr>
              <a:buSzPts val="1100"/>
              <a:buFont typeface="Arial"/>
              <a:buNone/>
            </a:pPr>
            <a:r>
              <a:rPr lang="en-GB" sz="4200">
                <a:solidFill>
                  <a:srgbClr val="5E5E5E"/>
                </a:solidFill>
                <a:latin typeface="Roboto" panose="02000000000000000000"/>
                <a:ea typeface="Roboto" panose="02000000000000000000"/>
                <a:cs typeface="Roboto" panose="02000000000000000000"/>
                <a:sym typeface="Roboto" panose="02000000000000000000"/>
              </a:rPr>
              <a:t>Q&amp;A</a:t>
            </a:r>
            <a:endParaRPr sz="4200">
              <a:solidFill>
                <a:srgbClr val="5E5E5E"/>
              </a:solidFill>
              <a:latin typeface="Roboto" panose="02000000000000000000"/>
              <a:ea typeface="Roboto" panose="02000000000000000000"/>
              <a:cs typeface="Roboto" panose="02000000000000000000"/>
              <a:sym typeface="Roboto" panose="02000000000000000000"/>
            </a:endParaRPr>
          </a:p>
        </p:txBody>
      </p:sp>
      <p:sp>
        <p:nvSpPr>
          <p:cNvPr id="248" name="Google Shape;248;p24"/>
          <p:cNvSpPr txBox="1"/>
          <p:nvPr/>
        </p:nvSpPr>
        <p:spPr>
          <a:xfrm>
            <a:off x="265500" y="4419175"/>
            <a:ext cx="3604200" cy="55054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tLang="en-GB" sz="800">
                <a:solidFill>
                  <a:schemeClr val="lt1"/>
                </a:solidFill>
                <a:latin typeface="Roboto Light"/>
                <a:ea typeface="Roboto Light"/>
                <a:cs typeface="Roboto Light"/>
                <a:sym typeface="Roboto Light"/>
              </a:rPr>
              <a:t>jingga.app</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US" altLang="en-GB" sz="800">
                <a:solidFill>
                  <a:schemeClr val="lt1"/>
                </a:solidFill>
                <a:latin typeface="Roboto Light"/>
                <a:ea typeface="Roboto Light"/>
                <a:cs typeface="Roboto Light"/>
                <a:sym typeface="Roboto Light"/>
              </a:rPr>
              <a:t>info</a:t>
            </a:r>
            <a:r>
              <a:rPr lang="en-GB" sz="800">
                <a:solidFill>
                  <a:schemeClr val="lt1"/>
                </a:solidFill>
                <a:latin typeface="Roboto Light"/>
                <a:ea typeface="Roboto Light"/>
                <a:cs typeface="Roboto Light"/>
                <a:sym typeface="Roboto Light"/>
              </a:rPr>
              <a:t>@</a:t>
            </a:r>
            <a:r>
              <a:rPr lang="en-US" altLang="en-GB" sz="800">
                <a:solidFill>
                  <a:schemeClr val="lt1"/>
                </a:solidFill>
                <a:latin typeface="Roboto Light"/>
                <a:ea typeface="Roboto Light"/>
                <a:cs typeface="Roboto Light"/>
                <a:sym typeface="Roboto Light"/>
              </a:rPr>
              <a:t>jingga.app</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GB" sz="800">
                <a:solidFill>
                  <a:schemeClr val="lt1"/>
                </a:solidFill>
                <a:latin typeface="Roboto Light"/>
                <a:ea typeface="Roboto Light"/>
                <a:cs typeface="Roboto Light"/>
                <a:sym typeface="Roboto Light"/>
              </a:rPr>
              <a:t>+49 123 / 4567890</a:t>
            </a:r>
            <a:endParaRPr sz="800">
              <a:solidFill>
                <a:schemeClr val="lt1"/>
              </a:solidFill>
              <a:latin typeface="Roboto Light"/>
              <a:ea typeface="Roboto Light"/>
              <a:cs typeface="Roboto Light"/>
              <a:sym typeface="Roboto Light"/>
            </a:endParaR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5" name="Shape 65"/>
        <p:cNvGrpSpPr/>
        <p:nvPr/>
      </p:nvGrpSpPr>
      <p:grpSpPr>
        <a:xfrm>
          <a:off x="0" y="0"/>
          <a:ext cx="0" cy="0"/>
          <a:chOff x="0" y="0"/>
          <a:chExt cx="0" cy="0"/>
        </a:xfrm>
      </p:grpSpPr>
      <p:sp>
        <p:nvSpPr>
          <p:cNvPr id="66" name="Google Shape;66;p14"/>
          <p:cNvSpPr txBox="1"/>
          <p:nvPr>
            <p:ph type="title"/>
          </p:nvPr>
        </p:nvSpPr>
        <p:spPr>
          <a:xfrm>
            <a:off x="265500" y="724075"/>
            <a:ext cx="4045200" cy="1482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a:latin typeface="Roboto" panose="02000000000000000000"/>
                <a:ea typeface="Roboto" panose="02000000000000000000"/>
                <a:cs typeface="Roboto" panose="02000000000000000000"/>
                <a:sym typeface="Roboto" panose="02000000000000000000"/>
              </a:rPr>
              <a:t>Table of Contents</a:t>
            </a:r>
            <a:endParaRPr>
              <a:latin typeface="Roboto" panose="02000000000000000000"/>
              <a:ea typeface="Roboto" panose="02000000000000000000"/>
              <a:cs typeface="Roboto" panose="02000000000000000000"/>
              <a:sym typeface="Roboto" panose="02000000000000000000"/>
            </a:endParaRPr>
          </a:p>
        </p:txBody>
      </p:sp>
      <p:sp>
        <p:nvSpPr>
          <p:cNvPr id="67" name="Google Shape;67;p14"/>
          <p:cNvSpPr txBox="1"/>
          <p:nvPr>
            <p:ph type="body" idx="2"/>
          </p:nvPr>
        </p:nvSpPr>
        <p:spPr>
          <a:xfrm>
            <a:off x="4939500" y="724075"/>
            <a:ext cx="3837000" cy="3695100"/>
          </a:xfrm>
          <a:prstGeom prst="rect">
            <a:avLst/>
          </a:prstGeom>
        </p:spPr>
        <p:txBody>
          <a:bodyPr spcFirstLastPara="1" wrap="square" lIns="91425" tIns="91425" rIns="91425" bIns="91425" anchor="t" anchorCtr="0">
            <a:normAutofit/>
          </a:bodyPr>
          <a:lstStyle/>
          <a:p>
            <a:pPr marL="0" lvl="0" indent="0" algn="l" rtl="0">
              <a:lnSpc>
                <a:spcPct val="75000"/>
              </a:lnSpc>
              <a:spcBef>
                <a:spcPts val="0"/>
              </a:spcBef>
              <a:spcAft>
                <a:spcPts val="0"/>
              </a:spcAft>
              <a:buNone/>
            </a:pPr>
            <a:r>
              <a:rPr lang="en-GB" sz="1600">
                <a:latin typeface="Roboto Light"/>
                <a:ea typeface="Roboto Light"/>
                <a:cs typeface="Roboto Light"/>
                <a:sym typeface="Roboto Light"/>
              </a:rPr>
              <a:t>Introduction</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US" sz="1600">
                <a:latin typeface="Roboto Light"/>
                <a:ea typeface="Roboto Light"/>
                <a:cs typeface="Roboto Light"/>
                <a:sym typeface="Roboto Light"/>
              </a:rPr>
              <a:t>Topic 1</a:t>
            </a:r>
            <a:endParaRPr lang="en-US"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US" sz="1600">
                <a:latin typeface="Roboto Light"/>
                <a:ea typeface="Roboto Light"/>
                <a:cs typeface="Roboto Light"/>
                <a:sym typeface="Roboto Light"/>
              </a:rPr>
              <a:t>Topic 2</a:t>
            </a:r>
            <a:endParaRPr lang="en-US"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US" altLang="en-GB" sz="1600">
                <a:latin typeface="Roboto Light"/>
                <a:ea typeface="Roboto Light"/>
                <a:cs typeface="Roboto Light"/>
                <a:sym typeface="Roboto Light"/>
              </a:rPr>
              <a:t>Topic 3</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US" altLang="en-GB" sz="1600">
                <a:latin typeface="Roboto Light"/>
                <a:ea typeface="Roboto Light"/>
                <a:cs typeface="Roboto Light"/>
                <a:sym typeface="Roboto Light"/>
              </a:rPr>
              <a:t>Topic 4</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US" altLang="en-GB" sz="1600">
                <a:latin typeface="Roboto Light"/>
                <a:ea typeface="Roboto Light"/>
                <a:cs typeface="Roboto Light"/>
                <a:sym typeface="Roboto Light"/>
              </a:rPr>
              <a:t>Topic 5</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GB" sz="1600">
                <a:latin typeface="Roboto Light"/>
                <a:ea typeface="Roboto Light"/>
                <a:cs typeface="Roboto Light"/>
                <a:sym typeface="Roboto Light"/>
              </a:rPr>
              <a:t>Next steps</a:t>
            </a:r>
            <a:endParaRPr sz="1600">
              <a:latin typeface="Roboto Light"/>
              <a:ea typeface="Roboto Light"/>
              <a:cs typeface="Roboto Light"/>
              <a:sym typeface="Roboto Light"/>
            </a:endParaRPr>
          </a:p>
          <a:p>
            <a:pPr marL="0" lvl="0" indent="0" algn="l" rtl="0">
              <a:lnSpc>
                <a:spcPct val="50000"/>
              </a:lnSpc>
              <a:spcBef>
                <a:spcPts val="1200"/>
              </a:spcBef>
              <a:spcAft>
                <a:spcPts val="1200"/>
              </a:spcAft>
              <a:buNone/>
            </a:pPr>
            <a:r>
              <a:rPr lang="en-GB" sz="1600">
                <a:latin typeface="Roboto Light"/>
                <a:ea typeface="Roboto Light"/>
                <a:cs typeface="Roboto Light"/>
                <a:sym typeface="Roboto Light"/>
              </a:rPr>
              <a:t>Q&amp;A</a:t>
            </a:r>
            <a:endParaRPr sz="1700">
              <a:latin typeface="Roboto Light"/>
              <a:ea typeface="Roboto Light"/>
              <a:cs typeface="Roboto Light"/>
              <a:sym typeface="Roboto Light"/>
            </a:endParaRPr>
          </a:p>
        </p:txBody>
      </p:sp>
      <p:pic>
        <p:nvPicPr>
          <p:cNvPr id="68" name="Google Shape;68;p14"/>
          <p:cNvPicPr preferRelativeResize="0"/>
          <p:nvPr/>
        </p:nvPicPr>
        <p:blipFill>
          <a:blip r:embed="rId1"/>
          <a:stretch>
            <a:fillRect/>
          </a:stretch>
        </p:blipFill>
        <p:spPr>
          <a:xfrm>
            <a:off x="1140225" y="2658075"/>
            <a:ext cx="2365850" cy="1761099"/>
          </a:xfrm>
          <a:prstGeom prst="rect">
            <a:avLst/>
          </a:prstGeom>
          <a:noFill/>
          <a:ln>
            <a:noFill/>
          </a:ln>
        </p:spPr>
      </p:pic>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72" name="Shape 72"/>
        <p:cNvGrpSpPr/>
        <p:nvPr/>
      </p:nvGrpSpPr>
      <p:grpSpPr>
        <a:xfrm>
          <a:off x="0" y="0"/>
          <a:ext cx="0" cy="0"/>
          <a:chOff x="0" y="0"/>
          <a:chExt cx="0" cy="0"/>
        </a:xfrm>
      </p:grpSpPr>
      <p:sp>
        <p:nvSpPr>
          <p:cNvPr id="73" name="Google Shape;73;p15"/>
          <p:cNvSpPr txBox="1"/>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What is the </a:t>
            </a:r>
            <a:r>
              <a:rPr lang="en-US" altLang="en-GB"/>
              <a:t>jingga</a:t>
            </a:r>
            <a:r>
              <a:rPr lang="en-GB"/>
              <a:t>?</a:t>
            </a:r>
            <a:endParaRPr lang="en-GB"/>
          </a:p>
        </p:txBody>
      </p:sp>
      <p:sp>
        <p:nvSpPr>
          <p:cNvPr id="74" name="Google Shape;74;p15"/>
          <p:cNvSpPr txBox="1"/>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US" altLang="en-GB" sz="1400"/>
              <a:t>Jingga</a:t>
            </a:r>
            <a:r>
              <a:rPr lang="en-GB" sz="1400"/>
              <a:t> is a collection of tools &amp; workflows to map your business processes and support you in your everyday business operations.</a:t>
            </a:r>
            <a:endParaRPr sz="1400"/>
          </a:p>
        </p:txBody>
      </p:sp>
      <p:pic>
        <p:nvPicPr>
          <p:cNvPr id="75" name="Google Shape;75;p15"/>
          <p:cNvPicPr preferRelativeResize="0"/>
          <p:nvPr/>
        </p:nvPicPr>
        <p:blipFill>
          <a:blip r:embed="rId1"/>
          <a:stretch>
            <a:fillRect/>
          </a:stretch>
        </p:blipFill>
        <p:spPr>
          <a:xfrm>
            <a:off x="6027089" y="2031025"/>
            <a:ext cx="2205725" cy="1417075"/>
          </a:xfrm>
          <a:prstGeom prst="rect">
            <a:avLst/>
          </a:prstGeom>
          <a:noFill/>
          <a:ln>
            <a:noFill/>
          </a:ln>
        </p:spPr>
      </p:pic>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2" name="Shape 72"/>
        <p:cNvGrpSpPr/>
        <p:nvPr/>
      </p:nvGrpSpPr>
      <p:grpSpPr>
        <a:xfrm>
          <a:off x="0" y="0"/>
          <a:ext cx="0" cy="0"/>
          <a:chOff x="0" y="0"/>
          <a:chExt cx="0" cy="0"/>
        </a:xfrm>
      </p:grpSpPr>
      <p:sp>
        <p:nvSpPr>
          <p:cNvPr id="73" name="Google Shape;73;p15"/>
          <p:cNvSpPr txBox="1"/>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What is the </a:t>
            </a:r>
            <a:r>
              <a:rPr lang="en-US" altLang="en-GB"/>
              <a:t>jingga</a:t>
            </a:r>
            <a:r>
              <a:rPr lang="en-GB"/>
              <a:t>?</a:t>
            </a:r>
            <a:endParaRPr lang="en-GB"/>
          </a:p>
        </p:txBody>
      </p:sp>
      <p:sp>
        <p:nvSpPr>
          <p:cNvPr id="74" name="Google Shape;74;p15"/>
          <p:cNvSpPr txBox="1"/>
          <p:nvPr>
            <p:ph type="body" idx="2"/>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US" altLang="en-GB" sz="1400"/>
              <a:t>Jingga</a:t>
            </a:r>
            <a:r>
              <a:rPr lang="en-GB" sz="1400"/>
              <a:t> is a collection of tools &amp; workflows to map your business processes and support you in your everyday business operations.</a:t>
            </a:r>
            <a:endParaRPr sz="1400"/>
          </a:p>
        </p:txBody>
      </p:sp>
      <p:pic>
        <p:nvPicPr>
          <p:cNvPr id="75" name="Google Shape;75;p15"/>
          <p:cNvPicPr preferRelativeResize="0"/>
          <p:nvPr/>
        </p:nvPicPr>
        <p:blipFill>
          <a:blip r:embed="rId1"/>
          <a:stretch>
            <a:fillRect/>
          </a:stretch>
        </p:blipFill>
        <p:spPr>
          <a:xfrm>
            <a:off x="6027089" y="2031025"/>
            <a:ext cx="2205725" cy="1417075"/>
          </a:xfrm>
          <a:prstGeom prst="rect">
            <a:avLst/>
          </a:prstGeom>
          <a:noFill/>
          <a:ln>
            <a:noFill/>
          </a:ln>
        </p:spPr>
      </p:pic>
      <p:sp>
        <p:nvSpPr>
          <p:cNvPr id="2" name="Slide Number Placeholder 1"/>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79" name="Shape 79"/>
        <p:cNvGrpSpPr/>
        <p:nvPr/>
      </p:nvGrpSpPr>
      <p:grpSpPr>
        <a:xfrm>
          <a:off x="0" y="0"/>
          <a:ext cx="0" cy="0"/>
          <a:chOff x="0" y="0"/>
          <a:chExt cx="0" cy="0"/>
        </a:xfrm>
      </p:grpSpPr>
      <p:grpSp>
        <p:nvGrpSpPr>
          <p:cNvPr id="80" name="Google Shape;80;p16"/>
          <p:cNvGrpSpPr/>
          <p:nvPr/>
        </p:nvGrpSpPr>
        <p:grpSpPr>
          <a:xfrm>
            <a:off x="1469388" y="2323310"/>
            <a:ext cx="5076025" cy="643482"/>
            <a:chOff x="2283025" y="2322568"/>
            <a:chExt cx="5076025" cy="643482"/>
          </a:xfrm>
        </p:grpSpPr>
        <p:sp>
          <p:nvSpPr>
            <p:cNvPr id="81" name="Google Shape;81;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 name="Google Shape;82;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GB" sz="1000">
                  <a:solidFill>
                    <a:srgbClr val="FFFFFF"/>
                  </a:solidFill>
                  <a:latin typeface="Roboto Light"/>
                  <a:ea typeface="Roboto Light"/>
                  <a:cs typeface="Roboto Light"/>
                  <a:sym typeface="Roboto Light"/>
                </a:rPr>
                <a:t>End-user benefits</a:t>
              </a:r>
              <a:endParaRPr sz="1000">
                <a:solidFill>
                  <a:srgbClr val="FFFFFF"/>
                </a:solidFill>
                <a:latin typeface="Roboto Light"/>
                <a:ea typeface="Roboto Light"/>
                <a:cs typeface="Roboto Light"/>
                <a:sym typeface="Roboto Light"/>
              </a:endParaRPr>
            </a:p>
          </p:txBody>
        </p:sp>
        <p:sp>
          <p:nvSpPr>
            <p:cNvPr id="84" name="Google Shape;84;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Simple &amp; intuitive</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Saves time</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Automates</a:t>
              </a:r>
              <a:r>
                <a:rPr lang="en-GB" sz="800">
                  <a:solidFill>
                    <a:schemeClr val="lt1"/>
                  </a:solidFill>
                  <a:latin typeface="Roboto" panose="02000000000000000000"/>
                  <a:ea typeface="Roboto" panose="02000000000000000000"/>
                  <a:cs typeface="Roboto" panose="02000000000000000000"/>
                  <a:sym typeface="Roboto" panose="02000000000000000000"/>
                </a:rPr>
                <a:t> and streamlines processes </a:t>
              </a:r>
              <a:endParaRPr sz="800">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85" name="Google Shape;85;p16"/>
          <p:cNvGrpSpPr/>
          <p:nvPr/>
        </p:nvGrpSpPr>
        <p:grpSpPr>
          <a:xfrm>
            <a:off x="1469388" y="1648710"/>
            <a:ext cx="5076025" cy="643482"/>
            <a:chOff x="2283025" y="2322568"/>
            <a:chExt cx="5076025" cy="643482"/>
          </a:xfrm>
        </p:grpSpPr>
        <p:sp>
          <p:nvSpPr>
            <p:cNvPr id="86" name="Google Shape;86;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GB" sz="1000">
                  <a:solidFill>
                    <a:srgbClr val="FFFFFF"/>
                  </a:solidFill>
                  <a:latin typeface="Roboto Light"/>
                  <a:ea typeface="Roboto Light"/>
                  <a:cs typeface="Roboto Light"/>
                  <a:sym typeface="Roboto Light"/>
                </a:rPr>
                <a:t>Multiple platforms and OS</a:t>
              </a:r>
              <a:endParaRPr sz="1000">
                <a:solidFill>
                  <a:srgbClr val="FFFFFF"/>
                </a:solidFill>
                <a:latin typeface="Roboto Light"/>
                <a:ea typeface="Roboto Light"/>
                <a:cs typeface="Roboto Light"/>
                <a:sym typeface="Roboto Light"/>
              </a:endParaRPr>
            </a:p>
          </p:txBody>
        </p:sp>
        <p:sp>
          <p:nvSpPr>
            <p:cNvPr id="89" name="Google Shape;89;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PC / Mac / Linux</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Desktop / Laptop / Tablet / Smartphone</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Hosted in the cloud or your local servers</a:t>
              </a:r>
              <a:endParaRPr sz="800">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90" name="Google Shape;90;p16"/>
          <p:cNvGrpSpPr/>
          <p:nvPr/>
        </p:nvGrpSpPr>
        <p:grpSpPr>
          <a:xfrm>
            <a:off x="1469388" y="2997894"/>
            <a:ext cx="5076025" cy="643482"/>
            <a:chOff x="2283025" y="2322568"/>
            <a:chExt cx="5076025" cy="643482"/>
          </a:xfrm>
        </p:grpSpPr>
        <p:sp>
          <p:nvSpPr>
            <p:cNvPr id="91" name="Google Shape;91;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 name="Google Shape;92;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GB" sz="1000">
                  <a:solidFill>
                    <a:srgbClr val="FFFFFF"/>
                  </a:solidFill>
                  <a:latin typeface="Roboto Light"/>
                  <a:ea typeface="Roboto Light"/>
                  <a:cs typeface="Roboto Light"/>
                  <a:sym typeface="Roboto Light"/>
                </a:rPr>
                <a:t>Company benefits</a:t>
              </a:r>
              <a:endParaRPr sz="1000">
                <a:solidFill>
                  <a:srgbClr val="FFFFFF"/>
                </a:solidFill>
                <a:latin typeface="Roboto Light"/>
                <a:ea typeface="Roboto Light"/>
                <a:cs typeface="Roboto Light"/>
                <a:sym typeface="Roboto Light"/>
              </a:endParaRPr>
            </a:p>
          </p:txBody>
        </p:sp>
        <p:sp>
          <p:nvSpPr>
            <p:cNvPr id="94" name="Google Shape;94;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Improves quality</a:t>
              </a:r>
              <a:r>
                <a:rPr lang="en-GB" sz="800">
                  <a:solidFill>
                    <a:schemeClr val="lt1"/>
                  </a:solidFill>
                  <a:latin typeface="Roboto" panose="02000000000000000000"/>
                  <a:ea typeface="Roboto" panose="02000000000000000000"/>
                  <a:cs typeface="Roboto" panose="02000000000000000000"/>
                  <a:sym typeface="Roboto" panose="02000000000000000000"/>
                </a:rPr>
                <a:t> and reduces risks</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Improves productivity</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Modular</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Fair pricing (with price guarantee)</a:t>
              </a:r>
              <a:endParaRPr sz="800">
                <a:solidFill>
                  <a:schemeClr val="lt1"/>
                </a:solidFill>
                <a:latin typeface="Roboto" panose="02000000000000000000"/>
                <a:ea typeface="Roboto" panose="02000000000000000000"/>
                <a:cs typeface="Roboto" panose="02000000000000000000"/>
                <a:sym typeface="Roboto" panose="02000000000000000000"/>
              </a:endParaRPr>
            </a:p>
          </p:txBody>
        </p:sp>
      </p:grpSp>
      <p:grpSp>
        <p:nvGrpSpPr>
          <p:cNvPr id="95" name="Google Shape;95;p16"/>
          <p:cNvGrpSpPr/>
          <p:nvPr/>
        </p:nvGrpSpPr>
        <p:grpSpPr>
          <a:xfrm>
            <a:off x="1469388" y="3672487"/>
            <a:ext cx="5076025" cy="643482"/>
            <a:chOff x="2283025" y="2322568"/>
            <a:chExt cx="5076025" cy="643482"/>
          </a:xfrm>
        </p:grpSpPr>
        <p:sp>
          <p:nvSpPr>
            <p:cNvPr id="96" name="Google Shape;96;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GB" sz="1000">
                  <a:solidFill>
                    <a:srgbClr val="FFFFFF"/>
                  </a:solidFill>
                  <a:latin typeface="Roboto Light"/>
                  <a:ea typeface="Roboto Light"/>
                  <a:cs typeface="Roboto Light"/>
                  <a:sym typeface="Roboto Light"/>
                </a:rPr>
                <a:t>Security</a:t>
              </a:r>
              <a:endParaRPr sz="1000">
                <a:solidFill>
                  <a:srgbClr val="FFFFFF"/>
                </a:solidFill>
                <a:latin typeface="Roboto Light"/>
                <a:ea typeface="Roboto Light"/>
                <a:cs typeface="Roboto Light"/>
                <a:sym typeface="Roboto Light"/>
              </a:endParaRPr>
            </a:p>
          </p:txBody>
        </p:sp>
        <p:sp>
          <p:nvSpPr>
            <p:cNvPr id="99" name="Google Shape;99;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Audit logs</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Data encryption</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Blockchain data integrity</a:t>
              </a:r>
              <a:endParaRPr sz="800">
                <a:solidFill>
                  <a:schemeClr val="lt1"/>
                </a:solidFill>
                <a:latin typeface="Roboto" panose="02000000000000000000"/>
                <a:ea typeface="Roboto" panose="02000000000000000000"/>
                <a:cs typeface="Roboto" panose="02000000000000000000"/>
                <a:sym typeface="Roboto" panose="02000000000000000000"/>
              </a:endParaRPr>
            </a:p>
            <a:p>
              <a:pPr marL="457200" lvl="0" indent="-279400" algn="l" rtl="0">
                <a:lnSpc>
                  <a:spcPct val="115000"/>
                </a:lnSpc>
                <a:spcBef>
                  <a:spcPts val="0"/>
                </a:spcBef>
                <a:spcAft>
                  <a:spcPts val="0"/>
                </a:spcAft>
                <a:buClr>
                  <a:schemeClr val="lt1"/>
                </a:buClr>
                <a:buSzPts val="800"/>
                <a:buFont typeface="Roboto" panose="02000000000000000000"/>
                <a:buChar char="●"/>
              </a:pPr>
              <a:r>
                <a:rPr lang="en-GB" sz="800">
                  <a:solidFill>
                    <a:schemeClr val="lt1"/>
                  </a:solidFill>
                  <a:latin typeface="Roboto" panose="02000000000000000000"/>
                  <a:ea typeface="Roboto" panose="02000000000000000000"/>
                  <a:cs typeface="Roboto" panose="02000000000000000000"/>
                  <a:sym typeface="Roboto" panose="02000000000000000000"/>
                </a:rPr>
                <a:t>Application integrity validation</a:t>
              </a:r>
              <a:endParaRPr sz="800">
                <a:solidFill>
                  <a:schemeClr val="lt1"/>
                </a:solidFill>
                <a:latin typeface="Roboto" panose="02000000000000000000"/>
                <a:ea typeface="Roboto" panose="02000000000000000000"/>
                <a:cs typeface="Roboto" panose="02000000000000000000"/>
                <a:sym typeface="Roboto" panose="02000000000000000000"/>
              </a:endParaRPr>
            </a:p>
          </p:txBody>
        </p:sp>
      </p:grpSp>
      <p:sp>
        <p:nvSpPr>
          <p:cNvPr id="100" name="Google Shape;100;p16"/>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altLang="en-GB"/>
              <a:t>Sample list</a:t>
            </a:r>
            <a:endParaRPr lang="en-US" altLang="en-GB"/>
          </a:p>
        </p:txBody>
      </p:sp>
      <p:pic>
        <p:nvPicPr>
          <p:cNvPr id="101" name="Google Shape;101;p16"/>
          <p:cNvPicPr preferRelativeResize="0"/>
          <p:nvPr/>
        </p:nvPicPr>
        <p:blipFill>
          <a:blip r:embed="rId1"/>
          <a:stretch>
            <a:fillRect/>
          </a:stretch>
        </p:blipFill>
        <p:spPr>
          <a:xfrm>
            <a:off x="6331968" y="3118450"/>
            <a:ext cx="2140171" cy="1872649"/>
          </a:xfrm>
          <a:prstGeom prst="rect">
            <a:avLst/>
          </a:prstGeom>
          <a:noFill/>
          <a:ln>
            <a:noFill/>
          </a:ln>
        </p:spPr>
      </p:pic>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05" name="Shape 105"/>
        <p:cNvGrpSpPr/>
        <p:nvPr/>
      </p:nvGrpSpPr>
      <p:grpSpPr>
        <a:xfrm>
          <a:off x="0" y="0"/>
          <a:ext cx="0" cy="0"/>
          <a:chOff x="0" y="0"/>
          <a:chExt cx="0" cy="0"/>
        </a:xfrm>
      </p:grpSpPr>
      <p:grpSp>
        <p:nvGrpSpPr>
          <p:cNvPr id="106" name="Google Shape;106;p17"/>
          <p:cNvGrpSpPr/>
          <p:nvPr/>
        </p:nvGrpSpPr>
        <p:grpSpPr>
          <a:xfrm>
            <a:off x="2205045" y="1099529"/>
            <a:ext cx="3751409" cy="3672799"/>
            <a:chOff x="2305007" y="863429"/>
            <a:chExt cx="3751409" cy="3672799"/>
          </a:xfrm>
        </p:grpSpPr>
        <p:sp>
          <p:nvSpPr>
            <p:cNvPr id="107" name="Google Shape;107;p17"/>
            <p:cNvSpPr/>
            <p:nvPr/>
          </p:nvSpPr>
          <p:spPr>
            <a:xfrm>
              <a:off x="4296819" y="3950028"/>
              <a:ext cx="586200" cy="5862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000">
                  <a:latin typeface="Roboto Light"/>
                  <a:ea typeface="Roboto Light"/>
                  <a:cs typeface="Roboto Light"/>
                  <a:sym typeface="Roboto Light"/>
                </a:rPr>
                <a:t>QM</a:t>
              </a:r>
              <a:endParaRPr sz="1000">
                <a:latin typeface="Roboto Light"/>
                <a:ea typeface="Roboto Light"/>
                <a:cs typeface="Roboto Light"/>
                <a:sym typeface="Roboto Light"/>
              </a:endParaRPr>
            </a:p>
          </p:txBody>
        </p:sp>
        <p:sp>
          <p:nvSpPr>
            <p:cNvPr id="108" name="Google Shape;108;p17"/>
            <p:cNvSpPr/>
            <p:nvPr/>
          </p:nvSpPr>
          <p:spPr>
            <a:xfrm>
              <a:off x="2305007" y="1419640"/>
              <a:ext cx="656100" cy="6561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800">
                  <a:latin typeface="Roboto Light"/>
                  <a:ea typeface="Roboto Light"/>
                  <a:cs typeface="Roboto Light"/>
                  <a:sym typeface="Roboto Light"/>
                </a:rPr>
                <a:t>Office Tools</a:t>
              </a:r>
              <a:endParaRPr sz="800">
                <a:latin typeface="Roboto Light"/>
                <a:ea typeface="Roboto Light"/>
                <a:cs typeface="Roboto Light"/>
                <a:sym typeface="Roboto Light"/>
              </a:endParaRPr>
            </a:p>
          </p:txBody>
        </p:sp>
        <p:sp>
          <p:nvSpPr>
            <p:cNvPr id="109" name="Google Shape;109;p17"/>
            <p:cNvSpPr/>
            <p:nvPr/>
          </p:nvSpPr>
          <p:spPr>
            <a:xfrm>
              <a:off x="2887641" y="2346984"/>
              <a:ext cx="1199400" cy="11994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000">
                  <a:solidFill>
                    <a:schemeClr val="dk1"/>
                  </a:solidFill>
                  <a:latin typeface="Roboto Light"/>
                  <a:ea typeface="Roboto Light"/>
                  <a:cs typeface="Roboto Light"/>
                  <a:sym typeface="Roboto Light"/>
                </a:rPr>
                <a:t>Production</a:t>
              </a:r>
              <a:endParaRPr sz="1000">
                <a:solidFill>
                  <a:schemeClr val="dk1"/>
                </a:solidFill>
                <a:latin typeface="Roboto Light"/>
                <a:ea typeface="Roboto Light"/>
                <a:cs typeface="Roboto Light"/>
                <a:sym typeface="Roboto Light"/>
              </a:endParaRPr>
            </a:p>
          </p:txBody>
        </p:sp>
        <p:sp>
          <p:nvSpPr>
            <p:cNvPr id="110" name="Google Shape;110;p17"/>
            <p:cNvSpPr/>
            <p:nvPr/>
          </p:nvSpPr>
          <p:spPr>
            <a:xfrm>
              <a:off x="4374916" y="913763"/>
              <a:ext cx="1681500" cy="1681500"/>
            </a:xfrm>
            <a:prstGeom prst="ellipse">
              <a:avLst/>
            </a:prstGeom>
            <a:solidFill>
              <a:srgbClr val="A1C3F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latin typeface="Roboto Light"/>
                  <a:ea typeface="Roboto Light"/>
                  <a:cs typeface="Roboto Light"/>
                  <a:sym typeface="Roboto Light"/>
                </a:rPr>
                <a:t>CMS</a:t>
              </a:r>
              <a:endParaRPr>
                <a:latin typeface="Roboto Light"/>
                <a:ea typeface="Roboto Light"/>
                <a:cs typeface="Roboto Light"/>
                <a:sym typeface="Roboto Light"/>
              </a:endParaRPr>
            </a:p>
          </p:txBody>
        </p:sp>
        <p:sp>
          <p:nvSpPr>
            <p:cNvPr id="111" name="Google Shape;111;p17"/>
            <p:cNvSpPr/>
            <p:nvPr/>
          </p:nvSpPr>
          <p:spPr>
            <a:xfrm>
              <a:off x="2661829" y="2208216"/>
              <a:ext cx="629100" cy="629100"/>
            </a:xfrm>
            <a:prstGeom prst="ellipse">
              <a:avLst/>
            </a:prstGeom>
            <a:solidFill>
              <a:srgbClr val="307B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900">
                  <a:latin typeface="Roboto Light"/>
                  <a:ea typeface="Roboto Light"/>
                  <a:cs typeface="Roboto Light"/>
                  <a:sym typeface="Roboto Light"/>
                </a:rPr>
                <a:t>Shop</a:t>
              </a:r>
              <a:endParaRPr sz="900">
                <a:latin typeface="Roboto Light"/>
                <a:ea typeface="Roboto Light"/>
                <a:cs typeface="Roboto Light"/>
                <a:sym typeface="Roboto Light"/>
              </a:endParaRPr>
            </a:p>
          </p:txBody>
        </p:sp>
        <p:sp>
          <p:nvSpPr>
            <p:cNvPr id="112" name="Google Shape;112;p17"/>
            <p:cNvSpPr/>
            <p:nvPr/>
          </p:nvSpPr>
          <p:spPr>
            <a:xfrm>
              <a:off x="3026916" y="863429"/>
              <a:ext cx="1114500" cy="11145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800">
                  <a:latin typeface="Roboto Light"/>
                  <a:ea typeface="Roboto Light"/>
                  <a:cs typeface="Roboto Light"/>
                  <a:sym typeface="Roboto Light"/>
                </a:rPr>
                <a:t>Project Management</a:t>
              </a:r>
              <a:endParaRPr sz="800">
                <a:latin typeface="Roboto Light"/>
                <a:ea typeface="Roboto Light"/>
                <a:cs typeface="Roboto Light"/>
                <a:sym typeface="Roboto Light"/>
              </a:endParaRPr>
            </a:p>
          </p:txBody>
        </p:sp>
      </p:grpSp>
      <p:grpSp>
        <p:nvGrpSpPr>
          <p:cNvPr id="113" name="Google Shape;113;p17"/>
          <p:cNvGrpSpPr/>
          <p:nvPr/>
        </p:nvGrpSpPr>
        <p:grpSpPr>
          <a:xfrm>
            <a:off x="4347231" y="2051866"/>
            <a:ext cx="2440200" cy="2440200"/>
            <a:chOff x="4447194" y="1815766"/>
            <a:chExt cx="2440200" cy="2440200"/>
          </a:xfrm>
        </p:grpSpPr>
        <p:sp>
          <p:nvSpPr>
            <p:cNvPr id="114" name="Google Shape;114;p17"/>
            <p:cNvSpPr/>
            <p:nvPr/>
          </p:nvSpPr>
          <p:spPr>
            <a:xfrm>
              <a:off x="4447194" y="1815766"/>
              <a:ext cx="2440200" cy="2440200"/>
            </a:xfrm>
            <a:prstGeom prst="ellipse">
              <a:avLst/>
            </a:prstGeom>
            <a:solidFill>
              <a:srgbClr val="307B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 name="Google Shape;115;p17"/>
            <p:cNvSpPr txBox="1"/>
            <p:nvPr/>
          </p:nvSpPr>
          <p:spPr>
            <a:xfrm>
              <a:off x="4735950" y="2504275"/>
              <a:ext cx="1862700" cy="1163400"/>
            </a:xfrm>
            <a:prstGeom prst="rect">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200">
                  <a:solidFill>
                    <a:schemeClr val="dk1"/>
                  </a:solidFill>
                  <a:latin typeface="Roboto Light"/>
                  <a:ea typeface="Roboto Light"/>
                  <a:cs typeface="Roboto Light"/>
                  <a:sym typeface="Roboto Light"/>
                </a:rPr>
                <a:t>ERP</a:t>
              </a:r>
              <a:endParaRPr sz="1200">
                <a:solidFill>
                  <a:schemeClr val="dk1"/>
                </a:solidFill>
                <a:latin typeface="Roboto Light"/>
                <a:ea typeface="Roboto Light"/>
                <a:cs typeface="Roboto Light"/>
                <a:sym typeface="Roboto Light"/>
              </a:endParaRPr>
            </a:p>
          </p:txBody>
        </p:sp>
      </p:grpSp>
      <p:grpSp>
        <p:nvGrpSpPr>
          <p:cNvPr id="116" name="Google Shape;116;p17"/>
          <p:cNvGrpSpPr/>
          <p:nvPr/>
        </p:nvGrpSpPr>
        <p:grpSpPr>
          <a:xfrm>
            <a:off x="3466974" y="1610153"/>
            <a:ext cx="1423800" cy="1423800"/>
            <a:chOff x="3490737" y="1374053"/>
            <a:chExt cx="1423800" cy="1423800"/>
          </a:xfrm>
        </p:grpSpPr>
        <p:sp>
          <p:nvSpPr>
            <p:cNvPr id="117" name="Google Shape;117;p17"/>
            <p:cNvSpPr/>
            <p:nvPr/>
          </p:nvSpPr>
          <p:spPr>
            <a:xfrm>
              <a:off x="3490737" y="1374053"/>
              <a:ext cx="1423800" cy="1423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 name="Google Shape;118;p17"/>
            <p:cNvSpPr txBox="1"/>
            <p:nvPr/>
          </p:nvSpPr>
          <p:spPr>
            <a:xfrm>
              <a:off x="3718754" y="1613603"/>
              <a:ext cx="9678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solidFill>
                    <a:schemeClr val="dk1"/>
                  </a:solidFill>
                  <a:latin typeface="Roboto Light"/>
                  <a:ea typeface="Roboto Light"/>
                  <a:cs typeface="Roboto Light"/>
                  <a:sym typeface="Roboto Light"/>
                </a:rPr>
                <a:t>CRM</a:t>
              </a:r>
              <a:endParaRPr sz="1000">
                <a:solidFill>
                  <a:schemeClr val="dk1"/>
                </a:solidFill>
                <a:latin typeface="Roboto Light"/>
                <a:ea typeface="Roboto Light"/>
                <a:cs typeface="Roboto Light"/>
                <a:sym typeface="Roboto Light"/>
              </a:endParaRPr>
            </a:p>
          </p:txBody>
        </p:sp>
      </p:grpSp>
      <p:grpSp>
        <p:nvGrpSpPr>
          <p:cNvPr id="119" name="Google Shape;119;p17"/>
          <p:cNvGrpSpPr/>
          <p:nvPr/>
        </p:nvGrpSpPr>
        <p:grpSpPr>
          <a:xfrm>
            <a:off x="3125791" y="3174389"/>
            <a:ext cx="1498800" cy="1498800"/>
            <a:chOff x="644203" y="3718814"/>
            <a:chExt cx="1498800" cy="1498800"/>
          </a:xfrm>
        </p:grpSpPr>
        <p:sp>
          <p:nvSpPr>
            <p:cNvPr id="120" name="Google Shape;120;p17"/>
            <p:cNvSpPr/>
            <p:nvPr/>
          </p:nvSpPr>
          <p:spPr>
            <a:xfrm>
              <a:off x="644203" y="3718814"/>
              <a:ext cx="1498800" cy="1498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17"/>
            <p:cNvSpPr txBox="1"/>
            <p:nvPr/>
          </p:nvSpPr>
          <p:spPr>
            <a:xfrm>
              <a:off x="856976" y="3995875"/>
              <a:ext cx="10734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solidFill>
                    <a:schemeClr val="dk1"/>
                  </a:solidFill>
                  <a:latin typeface="Roboto Light"/>
                  <a:ea typeface="Roboto Light"/>
                  <a:cs typeface="Roboto Light"/>
                  <a:sym typeface="Roboto Light"/>
                </a:rPr>
                <a:t>Analysis</a:t>
              </a:r>
              <a:endParaRPr sz="1000">
                <a:solidFill>
                  <a:schemeClr val="dk1"/>
                </a:solidFill>
                <a:latin typeface="Roboto Light"/>
                <a:ea typeface="Roboto Light"/>
                <a:cs typeface="Roboto Light"/>
                <a:sym typeface="Roboto Light"/>
              </a:endParaRPr>
            </a:p>
          </p:txBody>
        </p:sp>
      </p:grpSp>
      <p:grpSp>
        <p:nvGrpSpPr>
          <p:cNvPr id="122" name="Google Shape;122;p17"/>
          <p:cNvGrpSpPr/>
          <p:nvPr/>
        </p:nvGrpSpPr>
        <p:grpSpPr>
          <a:xfrm>
            <a:off x="5787621" y="1426593"/>
            <a:ext cx="1030262" cy="1030262"/>
            <a:chOff x="3490737" y="1374053"/>
            <a:chExt cx="1423800" cy="1423800"/>
          </a:xfrm>
        </p:grpSpPr>
        <p:sp>
          <p:nvSpPr>
            <p:cNvPr id="123" name="Google Shape;123;p17"/>
            <p:cNvSpPr/>
            <p:nvPr/>
          </p:nvSpPr>
          <p:spPr>
            <a:xfrm>
              <a:off x="3490737" y="1374053"/>
              <a:ext cx="1423800" cy="1423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 name="Google Shape;124;p17"/>
            <p:cNvSpPr txBox="1"/>
            <p:nvPr/>
          </p:nvSpPr>
          <p:spPr>
            <a:xfrm>
              <a:off x="3718754" y="1613603"/>
              <a:ext cx="9678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solidFill>
                    <a:schemeClr val="dk1"/>
                  </a:solidFill>
                  <a:latin typeface="Roboto Light"/>
                  <a:ea typeface="Roboto Light"/>
                  <a:cs typeface="Roboto Light"/>
                  <a:sym typeface="Roboto Light"/>
                </a:rPr>
                <a:t>Finance</a:t>
              </a:r>
              <a:endParaRPr sz="1000">
                <a:solidFill>
                  <a:schemeClr val="dk1"/>
                </a:solidFill>
                <a:latin typeface="Roboto Light"/>
                <a:ea typeface="Roboto Light"/>
                <a:cs typeface="Roboto Light"/>
                <a:sym typeface="Roboto Light"/>
              </a:endParaRPr>
            </a:p>
          </p:txBody>
        </p:sp>
      </p:grpSp>
      <p:sp>
        <p:nvSpPr>
          <p:cNvPr id="125" name="Google Shape;125;p17"/>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altLang="en-GB"/>
              <a:t>Sample options</a:t>
            </a:r>
            <a:endParaRPr lang="en-US" altLang="en-GB"/>
          </a:p>
        </p:txBody>
      </p:sp>
      <p:pic>
        <p:nvPicPr>
          <p:cNvPr id="126" name="Google Shape;126;p17"/>
          <p:cNvPicPr preferRelativeResize="0"/>
          <p:nvPr/>
        </p:nvPicPr>
        <p:blipFill>
          <a:blip r:embed="rId1"/>
          <a:stretch>
            <a:fillRect/>
          </a:stretch>
        </p:blipFill>
        <p:spPr>
          <a:xfrm>
            <a:off x="6722460" y="2831626"/>
            <a:ext cx="1711500" cy="2140475"/>
          </a:xfrm>
          <a:prstGeom prst="rect">
            <a:avLst/>
          </a:prstGeom>
          <a:noFill/>
          <a:ln>
            <a:noFill/>
          </a:ln>
        </p:spPr>
      </p:pic>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30" name="Shape 130"/>
        <p:cNvGrpSpPr/>
        <p:nvPr/>
      </p:nvGrpSpPr>
      <p:grpSpPr>
        <a:xfrm>
          <a:off x="0" y="0"/>
          <a:ext cx="0" cy="0"/>
          <a:chOff x="0" y="0"/>
          <a:chExt cx="0" cy="0"/>
        </a:xfrm>
      </p:grpSpPr>
      <p:sp>
        <p:nvSpPr>
          <p:cNvPr id="131" name="Google Shape;131;p18"/>
          <p:cNvSpPr txBox="1"/>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altLang="en-GB"/>
              <a:t>Sample options</a:t>
            </a:r>
            <a:endParaRPr lang="en-US" altLang="en-GB"/>
          </a:p>
        </p:txBody>
      </p:sp>
      <p:sp>
        <p:nvSpPr>
          <p:cNvPr id="132" name="Google Shape;132;p18"/>
          <p:cNvSpPr/>
          <p:nvPr/>
        </p:nvSpPr>
        <p:spPr>
          <a:xfrm>
            <a:off x="5448600" y="29614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6</a:t>
            </a:r>
            <a:endParaRPr>
              <a:solidFill>
                <a:schemeClr val="lt1"/>
              </a:solidFill>
              <a:latin typeface="Roboto Light"/>
              <a:ea typeface="Roboto Light"/>
              <a:cs typeface="Roboto Light"/>
              <a:sym typeface="Roboto Light"/>
            </a:endParaRPr>
          </a:p>
          <a:p>
            <a:pPr marL="0" lvl="0" algn="l" rtl="0">
              <a:spcBef>
                <a:spcPts val="0"/>
              </a:spcBef>
              <a:spcAft>
                <a:spcPts val="0"/>
              </a:spcAft>
              <a:buSzTx/>
              <a:buNone/>
            </a:pPr>
            <a:endParaRPr lang="en-US" sz="1000">
              <a:solidFill>
                <a:schemeClr val="lt1"/>
              </a:solidFill>
              <a:latin typeface="Roboto Light"/>
              <a:ea typeface="Roboto Light"/>
              <a:cs typeface="Roboto Light"/>
              <a:sym typeface="Roboto Light"/>
            </a:endParaRPr>
          </a:p>
          <a:p>
            <a:pPr marL="0" lvl="0" algn="l" rtl="0">
              <a:spcBef>
                <a:spcPts val="0"/>
              </a:spcBef>
              <a:spcAft>
                <a:spcPts val="0"/>
              </a:spcAft>
              <a:buSzTx/>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33" name="Google Shape;133;p18"/>
          <p:cNvSpPr/>
          <p:nvPr/>
        </p:nvSpPr>
        <p:spPr>
          <a:xfrm>
            <a:off x="3459000" y="16487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2</a:t>
            </a:r>
            <a:endParaRPr>
              <a:solidFill>
                <a:schemeClr val="lt1"/>
              </a:solidFill>
              <a:latin typeface="Roboto Light"/>
              <a:ea typeface="Roboto Light"/>
              <a:cs typeface="Roboto Light"/>
              <a:sym typeface="Roboto Light"/>
            </a:endParaRPr>
          </a:p>
          <a:p>
            <a:pPr marL="0" lvl="0" algn="l" rtl="0">
              <a:spcBef>
                <a:spcPts val="0"/>
              </a:spcBef>
              <a:spcAft>
                <a:spcPts val="0"/>
              </a:spcAft>
              <a:buSzTx/>
              <a:buNone/>
            </a:pPr>
            <a:endParaRPr lang="en-US" sz="1000">
              <a:solidFill>
                <a:schemeClr val="lt1"/>
              </a:solidFill>
              <a:latin typeface="Roboto Light"/>
              <a:ea typeface="Roboto Light"/>
              <a:cs typeface="Roboto Light"/>
              <a:sym typeface="Roboto Light"/>
            </a:endParaRPr>
          </a:p>
          <a:p>
            <a:pPr marL="0" lvl="0" algn="l" rtl="0">
              <a:spcBef>
                <a:spcPts val="0"/>
              </a:spcBef>
              <a:spcAft>
                <a:spcPts val="0"/>
              </a:spcAft>
              <a:buSzTx/>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34" name="Google Shape;134;p18"/>
          <p:cNvSpPr/>
          <p:nvPr/>
        </p:nvSpPr>
        <p:spPr>
          <a:xfrm>
            <a:off x="3459000" y="29614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5</a:t>
            </a:r>
            <a:endParaRPr>
              <a:solidFill>
                <a:schemeClr val="lt1"/>
              </a:solidFill>
              <a:latin typeface="Roboto Light"/>
              <a:ea typeface="Roboto Light"/>
              <a:cs typeface="Roboto Light"/>
              <a:sym typeface="Roboto Light"/>
            </a:endParaRPr>
          </a:p>
          <a:p>
            <a:pPr marL="0" lvl="0" algn="l" rtl="0">
              <a:spcBef>
                <a:spcPts val="0"/>
              </a:spcBef>
              <a:spcAft>
                <a:spcPts val="0"/>
              </a:spcAft>
              <a:buSzTx/>
              <a:buNone/>
            </a:pPr>
            <a:endParaRPr lang="en-US" sz="1000">
              <a:solidFill>
                <a:schemeClr val="lt1"/>
              </a:solidFill>
              <a:latin typeface="Roboto Light"/>
              <a:ea typeface="Roboto Light"/>
              <a:cs typeface="Roboto Light"/>
              <a:sym typeface="Roboto Light"/>
            </a:endParaRPr>
          </a:p>
          <a:p>
            <a:pPr marL="0" lvl="0" algn="l" rtl="0">
              <a:spcBef>
                <a:spcPts val="0"/>
              </a:spcBef>
              <a:spcAft>
                <a:spcPts val="0"/>
              </a:spcAft>
              <a:buSzTx/>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35" name="Google Shape;135;p18"/>
          <p:cNvSpPr/>
          <p:nvPr/>
        </p:nvSpPr>
        <p:spPr>
          <a:xfrm>
            <a:off x="1469400" y="29614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4</a:t>
            </a:r>
            <a:endParaRPr lang="en-US" altLang="en-GB">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lang="en-US" sz="10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36" name="Google Shape;136;p18"/>
          <p:cNvSpPr/>
          <p:nvPr/>
        </p:nvSpPr>
        <p:spPr>
          <a:xfrm>
            <a:off x="1469400" y="16487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1</a:t>
            </a:r>
            <a:endParaRPr>
              <a:solidFill>
                <a:schemeClr val="lt1"/>
              </a:solidFill>
              <a:latin typeface="Roboto Light"/>
              <a:ea typeface="Roboto Light"/>
              <a:cs typeface="Roboto Light"/>
              <a:sym typeface="Roboto Light"/>
            </a:endParaRPr>
          </a:p>
          <a:p>
            <a:pPr marL="0" lvl="0" algn="l" rtl="0">
              <a:spcBef>
                <a:spcPts val="0"/>
              </a:spcBef>
              <a:spcAft>
                <a:spcPts val="0"/>
              </a:spcAft>
              <a:buSzTx/>
              <a:buNone/>
            </a:pPr>
            <a:endParaRPr lang="en-US" sz="1000">
              <a:solidFill>
                <a:schemeClr val="lt1"/>
              </a:solidFill>
              <a:latin typeface="Roboto Light"/>
              <a:ea typeface="Roboto Light"/>
              <a:cs typeface="Roboto Light"/>
              <a:sym typeface="Roboto Light"/>
            </a:endParaRPr>
          </a:p>
          <a:p>
            <a:pPr marL="0" lvl="0" algn="l" rtl="0">
              <a:spcBef>
                <a:spcPts val="0"/>
              </a:spcBef>
              <a:spcAft>
                <a:spcPts val="0"/>
              </a:spcAft>
              <a:buSzTx/>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37" name="Google Shape;137;p18"/>
          <p:cNvSpPr/>
          <p:nvPr/>
        </p:nvSpPr>
        <p:spPr>
          <a:xfrm>
            <a:off x="5448600" y="16487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a:solidFill>
                  <a:schemeClr val="lt1"/>
                </a:solidFill>
                <a:latin typeface="Roboto Light"/>
                <a:ea typeface="Roboto Light"/>
                <a:cs typeface="Roboto Light"/>
                <a:sym typeface="Roboto Light"/>
              </a:rPr>
              <a:t>Title 3</a:t>
            </a:r>
            <a:endParaRPr>
              <a:solidFill>
                <a:schemeClr val="lt1"/>
              </a:solidFill>
              <a:latin typeface="Roboto Light"/>
              <a:ea typeface="Roboto Light"/>
              <a:cs typeface="Roboto Light"/>
              <a:sym typeface="Roboto Light"/>
            </a:endParaRPr>
          </a:p>
          <a:p>
            <a:pPr marL="0" lvl="0" algn="l" rtl="0">
              <a:spcBef>
                <a:spcPts val="0"/>
              </a:spcBef>
              <a:spcAft>
                <a:spcPts val="0"/>
              </a:spcAft>
              <a:buSzTx/>
              <a:buNone/>
            </a:pPr>
            <a:endParaRPr lang="en-US" sz="1000">
              <a:solidFill>
                <a:schemeClr val="lt1"/>
              </a:solidFill>
              <a:latin typeface="Roboto Light"/>
              <a:ea typeface="Roboto Light"/>
              <a:cs typeface="Roboto Light"/>
              <a:sym typeface="Roboto Light"/>
            </a:endParaRPr>
          </a:p>
          <a:p>
            <a:pPr marL="0" lvl="0" algn="l" rtl="0">
              <a:spcBef>
                <a:spcPts val="0"/>
              </a:spcBef>
              <a:spcAft>
                <a:spcPts val="0"/>
              </a:spcAft>
              <a:buSzTx/>
              <a:buNone/>
            </a:pPr>
            <a:r>
              <a:rPr lang="en-US" sz="1000">
                <a:solidFill>
                  <a:schemeClr val="lt1"/>
                </a:solidFill>
                <a:latin typeface="Roboto Light"/>
                <a:ea typeface="Roboto Light"/>
                <a:cs typeface="Roboto Light"/>
                <a:sym typeface="Roboto Light"/>
              </a:rPr>
              <a:t>Some description for this box goes here</a:t>
            </a:r>
            <a:endParaRPr lang="en-US" sz="1000">
              <a:solidFill>
                <a:schemeClr val="lt1"/>
              </a:solidFill>
              <a:latin typeface="Roboto Light"/>
              <a:ea typeface="Roboto Light"/>
              <a:cs typeface="Roboto Light"/>
              <a:sym typeface="Roboto Light"/>
            </a:endParaR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41" name="Shape 141"/>
        <p:cNvGrpSpPr/>
        <p:nvPr/>
      </p:nvGrpSpPr>
      <p:grpSpPr>
        <a:xfrm>
          <a:off x="0" y="0"/>
          <a:ext cx="0" cy="0"/>
          <a:chOff x="0" y="0"/>
          <a:chExt cx="0" cy="0"/>
        </a:xfrm>
      </p:grpSpPr>
      <p:sp>
        <p:nvSpPr>
          <p:cNvPr id="142" name="Google Shape;142;p19"/>
          <p:cNvSpPr txBox="1"/>
          <p:nvPr>
            <p:ph type="title"/>
          </p:nvPr>
        </p:nvSpPr>
        <p:spPr>
          <a:xfrm>
            <a:off x="311700" y="1053675"/>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US" altLang="en-GB">
                <a:latin typeface="Roboto Light"/>
                <a:ea typeface="Roboto Light"/>
                <a:cs typeface="Roboto Light"/>
                <a:sym typeface="Roboto Light"/>
              </a:rPr>
              <a:t>Placeholder</a:t>
            </a:r>
            <a:endParaRPr lang="en-US" altLang="en-GB">
              <a:latin typeface="Roboto Light"/>
              <a:ea typeface="Roboto Light"/>
              <a:cs typeface="Roboto Light"/>
              <a:sym typeface="Roboto Light"/>
            </a:endParaRPr>
          </a:p>
        </p:txBody>
      </p:sp>
      <p:pic>
        <p:nvPicPr>
          <p:cNvPr id="143" name="Google Shape;143;p19"/>
          <p:cNvPicPr preferRelativeResize="0"/>
          <p:nvPr/>
        </p:nvPicPr>
        <p:blipFill>
          <a:blip r:embed="rId1"/>
          <a:stretch>
            <a:fillRect/>
          </a:stretch>
        </p:blipFill>
        <p:spPr>
          <a:xfrm>
            <a:off x="2966925" y="2200275"/>
            <a:ext cx="3210155" cy="1846050"/>
          </a:xfrm>
          <a:prstGeom prst="rect">
            <a:avLst/>
          </a:prstGeom>
          <a:noFill/>
          <a:ln>
            <a:noFill/>
          </a:ln>
        </p:spPr>
      </p:pic>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47" name="Shape 147"/>
        <p:cNvGrpSpPr/>
        <p:nvPr/>
      </p:nvGrpSpPr>
      <p:grpSpPr>
        <a:xfrm>
          <a:off x="0" y="0"/>
          <a:ext cx="0" cy="0"/>
          <a:chOff x="0" y="0"/>
          <a:chExt cx="0" cy="0"/>
        </a:xfrm>
      </p:grpSpPr>
      <p:sp>
        <p:nvSpPr>
          <p:cNvPr id="148" name="Google Shape;148;p20"/>
          <p:cNvSpPr txBox="1"/>
          <p:nvPr>
            <p:ph type="title"/>
          </p:nvPr>
        </p:nvSpPr>
        <p:spPr>
          <a:xfrm>
            <a:off x="265500" y="1928375"/>
            <a:ext cx="4045200" cy="7872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GB"/>
              <a:t>Option 1</a:t>
            </a:r>
            <a:endParaRPr lang="en-GB"/>
          </a:p>
        </p:txBody>
      </p:sp>
      <p:sp>
        <p:nvSpPr>
          <p:cNvPr id="149" name="Google Shape;149;p20"/>
          <p:cNvSpPr txBox="1"/>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US" altLang="en-GB">
                <a:solidFill>
                  <a:schemeClr val="lt1"/>
                </a:solidFill>
              </a:rPr>
              <a:t>Description here</a:t>
            </a:r>
            <a:endParaRPr lang="en-US" altLang="en-GB">
              <a:solidFill>
                <a:schemeClr val="lt1"/>
              </a:solidFill>
            </a:endParaRPr>
          </a:p>
        </p:txBody>
      </p:sp>
      <p:sp>
        <p:nvSpPr>
          <p:cNvPr id="150" name="Google Shape;150;p20"/>
          <p:cNvSpPr txBox="1"/>
          <p:nvPr>
            <p:ph type="subTitle" idx="1"/>
          </p:nvPr>
        </p:nvSpPr>
        <p:spPr>
          <a:xfrm>
            <a:off x="4695375" y="2803075"/>
            <a:ext cx="4045200" cy="1235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US" altLang="en-GB"/>
              <a:t>Description here</a:t>
            </a:r>
            <a:endParaRPr lang="en-US" altLang="en-GB"/>
          </a:p>
        </p:txBody>
      </p:sp>
      <p:sp>
        <p:nvSpPr>
          <p:cNvPr id="151" name="Google Shape;151;p20"/>
          <p:cNvSpPr txBox="1"/>
          <p:nvPr>
            <p:ph type="title"/>
          </p:nvPr>
        </p:nvSpPr>
        <p:spPr>
          <a:xfrm>
            <a:off x="4695375" y="1928375"/>
            <a:ext cx="4045200" cy="7872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GB">
                <a:solidFill>
                  <a:schemeClr val="dk2"/>
                </a:solidFill>
              </a:rPr>
              <a:t>Option 2</a:t>
            </a:r>
            <a:endParaRPr>
              <a:solidFill>
                <a:schemeClr val="dk2"/>
              </a:solidFill>
            </a:endParaRPr>
          </a:p>
        </p:txBody>
      </p:sp>
      <p:sp>
        <p:nvSpPr>
          <p:cNvPr id="1" name="Slide Number Placeholder 0"/>
          <p:cNvSpPr>
            <a:spLocks noGrp="1"/>
          </p:cNvSpPr>
          <p:nvPr>
            <p:ph type="sldNum" idx="12"/>
          </p:nvPr>
        </p:nvSpPr>
        <p:spPr/>
        <p:txBody>
          <a:bodyPr/>
          <a:p>
            <a:pPr marL="0" lvl="0" indent="0" algn="r" rtl="0">
              <a:spcBef>
                <a:spcPts val="0"/>
              </a:spcBef>
              <a:spcAft>
                <a:spcPts val="0"/>
              </a:spcAft>
              <a:buNone/>
            </a:pPr>
            <a:fld id="{00000000-1234-1234-1234-123412341234}" type="slidenum">
              <a:rPr lang="en-GB"/>
            </a:fld>
            <a:endParaRPr lang="en-GB"/>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3265</Words>
  <Application>WPS Presentation</Application>
  <PresentationFormat/>
  <Paragraphs>286</Paragraphs>
  <Slides>13</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13</vt:i4>
      </vt:variant>
    </vt:vector>
  </HeadingPairs>
  <TitlesOfParts>
    <vt:vector size="27" baseType="lpstr">
      <vt:lpstr>Arial</vt:lpstr>
      <vt:lpstr>SimSun</vt:lpstr>
      <vt:lpstr>Wingdings</vt:lpstr>
      <vt:lpstr>Arial</vt:lpstr>
      <vt:lpstr>Nimbus Roman No9 L</vt:lpstr>
      <vt:lpstr>Roboto Light</vt:lpstr>
      <vt:lpstr>Gubbi</vt:lpstr>
      <vt:lpstr>Roboto</vt:lpstr>
      <vt:lpstr>Microsoft YaHei</vt:lpstr>
      <vt:lpstr>Droid Sans Fallback</vt:lpstr>
      <vt:lpstr>Arial Unicode MS</vt:lpstr>
      <vt:lpstr>Roboto Medium</vt:lpstr>
      <vt:lpstr>OpenSymbol</vt:lpstr>
      <vt:lpstr>Simple Light</vt:lpstr>
      <vt:lpstr>Jingga</vt:lpstr>
      <vt:lpstr>Table of Contents</vt:lpstr>
      <vt:lpstr>What is the jingga?</vt:lpstr>
      <vt:lpstr>What is the jingga?</vt:lpstr>
      <vt:lpstr>Sample list</vt:lpstr>
      <vt:lpstr>Sample options</vt:lpstr>
      <vt:lpstr>Sample options</vt:lpstr>
      <vt:lpstr>Placeholder</vt:lpstr>
      <vt:lpstr>Option 2</vt:lpstr>
      <vt:lpstr>Sample options</vt:lpstr>
      <vt:lpstr>Sample options</vt:lpstr>
      <vt:lpstr>Next steps</vt:lpstr>
      <vt:lpstr>Thank you very much!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Orange Management</dc:title>
  <dc:creator/>
  <cp:lastModifiedBy>spl1nes</cp:lastModifiedBy>
  <cp:revision>22</cp:revision>
  <dcterms:created xsi:type="dcterms:W3CDTF">2022-11-01T19:10:11Z</dcterms:created>
  <dcterms:modified xsi:type="dcterms:W3CDTF">2022-11-01T19:10:11Z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
  </property>
  <property fmtid="{D5CDD505-2E9C-101B-9397-08002B2CF9AE}" pid="3" name="KSOProductBuildVer">
    <vt:lpwstr>1033-11.1.0.11664</vt:lpwstr>
  </property>
</Properties>
</file>